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90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6A9B0F24-B263-4F14-9406-3D494A205B75}" type="datetimeFigureOut">
              <a:rPr lang="en-US"/>
              <a:pPr>
                <a:defRPr/>
              </a:pPr>
              <a:t>9/15/2020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CA94EB0A-51F8-4FBA-BE7B-3C77003ED3DD}" type="slidenum">
              <a:rPr lang="en-US"/>
              <a:pPr>
                <a:defRPr/>
              </a:pPr>
              <a:t>‹#›</a:t>
            </a:fld>
            <a:endParaRPr lang="en-US"/>
          </a:p>
        </p:txBody>
      </p:sp>
    </p:spTree>
    <p:extLst>
      <p:ext uri="{BB962C8B-B14F-4D97-AF65-F5344CB8AC3E}">
        <p14:creationId xmlns:p14="http://schemas.microsoft.com/office/powerpoint/2010/main" val="266890961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D835419-E8D6-47CA-A126-F6A0533FA86E}" type="slidenum">
              <a:rPr lang="en-US">
                <a:cs typeface="Arial" charset="0"/>
              </a:rPr>
              <a:pPr fontAlgn="base">
                <a:spcBef>
                  <a:spcPct val="0"/>
                </a:spcBef>
                <a:spcAft>
                  <a:spcPct val="0"/>
                </a:spcAft>
              </a:pPr>
              <a:t>1</a:t>
            </a:fld>
            <a:endParaRPr lang="en-US">
              <a:cs typeface="Arial" charset="0"/>
            </a:endParaRPr>
          </a:p>
        </p:txBody>
      </p:sp>
    </p:spTree>
    <p:extLst>
      <p:ext uri="{BB962C8B-B14F-4D97-AF65-F5344CB8AC3E}">
        <p14:creationId xmlns:p14="http://schemas.microsoft.com/office/powerpoint/2010/main" val="39785120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A04E1DB-7961-4E0A-98EC-2ED8903693AD}" type="slidenum">
              <a:rPr lang="en-US">
                <a:cs typeface="Arial" charset="0"/>
              </a:rPr>
              <a:pPr fontAlgn="base">
                <a:spcBef>
                  <a:spcPct val="0"/>
                </a:spcBef>
                <a:spcAft>
                  <a:spcPct val="0"/>
                </a:spcAft>
              </a:pPr>
              <a:t>10</a:t>
            </a:fld>
            <a:endParaRPr lang="en-US">
              <a:cs typeface="Arial" charset="0"/>
            </a:endParaRPr>
          </a:p>
        </p:txBody>
      </p:sp>
    </p:spTree>
    <p:extLst>
      <p:ext uri="{BB962C8B-B14F-4D97-AF65-F5344CB8AC3E}">
        <p14:creationId xmlns:p14="http://schemas.microsoft.com/office/powerpoint/2010/main" val="6702724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C1E1C2E-92D0-43E2-B4B6-3FED6D9546A2}" type="slidenum">
              <a:rPr lang="en-US">
                <a:cs typeface="Arial" charset="0"/>
              </a:rPr>
              <a:pPr fontAlgn="base">
                <a:spcBef>
                  <a:spcPct val="0"/>
                </a:spcBef>
                <a:spcAft>
                  <a:spcPct val="0"/>
                </a:spcAft>
              </a:pPr>
              <a:t>11</a:t>
            </a:fld>
            <a:endParaRPr lang="en-US">
              <a:cs typeface="Arial" charset="0"/>
            </a:endParaRPr>
          </a:p>
        </p:txBody>
      </p:sp>
    </p:spTree>
    <p:extLst>
      <p:ext uri="{BB962C8B-B14F-4D97-AF65-F5344CB8AC3E}">
        <p14:creationId xmlns:p14="http://schemas.microsoft.com/office/powerpoint/2010/main" val="14182337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96CF616-476C-416F-8AF5-52F68FCFCAC7}" type="slidenum">
              <a:rPr lang="en-US">
                <a:cs typeface="Arial" charset="0"/>
              </a:rPr>
              <a:pPr fontAlgn="base">
                <a:spcBef>
                  <a:spcPct val="0"/>
                </a:spcBef>
                <a:spcAft>
                  <a:spcPct val="0"/>
                </a:spcAft>
              </a:pPr>
              <a:t>12</a:t>
            </a:fld>
            <a:endParaRPr lang="en-US">
              <a:cs typeface="Arial" charset="0"/>
            </a:endParaRPr>
          </a:p>
        </p:txBody>
      </p:sp>
    </p:spTree>
    <p:extLst>
      <p:ext uri="{BB962C8B-B14F-4D97-AF65-F5344CB8AC3E}">
        <p14:creationId xmlns:p14="http://schemas.microsoft.com/office/powerpoint/2010/main" val="41424814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82A2C8B-0A34-4126-B7C2-54592C79D8B8}" type="slidenum">
              <a:rPr lang="en-US">
                <a:cs typeface="Arial" charset="0"/>
              </a:rPr>
              <a:pPr fontAlgn="base">
                <a:spcBef>
                  <a:spcPct val="0"/>
                </a:spcBef>
                <a:spcAft>
                  <a:spcPct val="0"/>
                </a:spcAft>
              </a:pPr>
              <a:t>13</a:t>
            </a:fld>
            <a:endParaRPr lang="en-US">
              <a:cs typeface="Arial" charset="0"/>
            </a:endParaRPr>
          </a:p>
        </p:txBody>
      </p:sp>
    </p:spTree>
    <p:extLst>
      <p:ext uri="{BB962C8B-B14F-4D97-AF65-F5344CB8AC3E}">
        <p14:creationId xmlns:p14="http://schemas.microsoft.com/office/powerpoint/2010/main" val="589999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Catechism is comprised of four main Sections, I Believe, The Sacred Mysteries (the Sacraments), Life in Christ (our moral response), and Prayer.</a:t>
            </a:r>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FC5DB79-5FC0-461D-8212-4F576024AF85}" type="slidenum">
              <a:rPr lang="en-US">
                <a:cs typeface="Arial" charset="0"/>
              </a:rPr>
              <a:pPr fontAlgn="base">
                <a:spcBef>
                  <a:spcPct val="0"/>
                </a:spcBef>
                <a:spcAft>
                  <a:spcPct val="0"/>
                </a:spcAft>
              </a:pPr>
              <a:t>2</a:t>
            </a:fld>
            <a:endParaRPr lang="en-US">
              <a:cs typeface="Arial" charset="0"/>
            </a:endParaRPr>
          </a:p>
        </p:txBody>
      </p:sp>
    </p:spTree>
    <p:extLst>
      <p:ext uri="{BB962C8B-B14F-4D97-AF65-F5344CB8AC3E}">
        <p14:creationId xmlns:p14="http://schemas.microsoft.com/office/powerpoint/2010/main" val="3971022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B7695B5-846D-4F93-8372-A0734374C247}" type="slidenum">
              <a:rPr lang="en-US">
                <a:cs typeface="Arial" charset="0"/>
              </a:rPr>
              <a:pPr fontAlgn="base">
                <a:spcBef>
                  <a:spcPct val="0"/>
                </a:spcBef>
                <a:spcAft>
                  <a:spcPct val="0"/>
                </a:spcAft>
              </a:pPr>
              <a:t>3</a:t>
            </a:fld>
            <a:endParaRPr lang="en-US">
              <a:cs typeface="Arial" charset="0"/>
            </a:endParaRPr>
          </a:p>
        </p:txBody>
      </p:sp>
    </p:spTree>
    <p:extLst>
      <p:ext uri="{BB962C8B-B14F-4D97-AF65-F5344CB8AC3E}">
        <p14:creationId xmlns:p14="http://schemas.microsoft.com/office/powerpoint/2010/main" val="35092091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835CC87-8820-4DEB-BC3C-28748EE638C1}" type="slidenum">
              <a:rPr lang="en-US">
                <a:cs typeface="Arial" charset="0"/>
              </a:rPr>
              <a:pPr fontAlgn="base">
                <a:spcBef>
                  <a:spcPct val="0"/>
                </a:spcBef>
                <a:spcAft>
                  <a:spcPct val="0"/>
                </a:spcAft>
              </a:pPr>
              <a:t>4</a:t>
            </a:fld>
            <a:endParaRPr lang="en-US">
              <a:cs typeface="Arial" charset="0"/>
            </a:endParaRPr>
          </a:p>
        </p:txBody>
      </p:sp>
    </p:spTree>
    <p:extLst>
      <p:ext uri="{BB962C8B-B14F-4D97-AF65-F5344CB8AC3E}">
        <p14:creationId xmlns:p14="http://schemas.microsoft.com/office/powerpoint/2010/main" val="5088683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F01728E-12F5-4899-A004-1B4F387ECEB8}" type="slidenum">
              <a:rPr lang="en-US">
                <a:cs typeface="Arial" charset="0"/>
              </a:rPr>
              <a:pPr fontAlgn="base">
                <a:spcBef>
                  <a:spcPct val="0"/>
                </a:spcBef>
                <a:spcAft>
                  <a:spcPct val="0"/>
                </a:spcAft>
              </a:pPr>
              <a:t>5</a:t>
            </a:fld>
            <a:endParaRPr lang="en-US">
              <a:cs typeface="Arial" charset="0"/>
            </a:endParaRPr>
          </a:p>
        </p:txBody>
      </p:sp>
    </p:spTree>
    <p:extLst>
      <p:ext uri="{BB962C8B-B14F-4D97-AF65-F5344CB8AC3E}">
        <p14:creationId xmlns:p14="http://schemas.microsoft.com/office/powerpoint/2010/main" val="608059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EE75031-A7B3-4892-97B8-195F2C6C5673}" type="slidenum">
              <a:rPr lang="en-US">
                <a:cs typeface="Arial" charset="0"/>
              </a:rPr>
              <a:pPr fontAlgn="base">
                <a:spcBef>
                  <a:spcPct val="0"/>
                </a:spcBef>
                <a:spcAft>
                  <a:spcPct val="0"/>
                </a:spcAft>
              </a:pPr>
              <a:t>6</a:t>
            </a:fld>
            <a:endParaRPr lang="en-US">
              <a:cs typeface="Arial" charset="0"/>
            </a:endParaRPr>
          </a:p>
        </p:txBody>
      </p:sp>
    </p:spTree>
    <p:extLst>
      <p:ext uri="{BB962C8B-B14F-4D97-AF65-F5344CB8AC3E}">
        <p14:creationId xmlns:p14="http://schemas.microsoft.com/office/powerpoint/2010/main" val="15821559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A0CE514-EB15-4935-86FA-76E11904F26C}" type="slidenum">
              <a:rPr lang="en-US">
                <a:cs typeface="Arial" charset="0"/>
              </a:rPr>
              <a:pPr fontAlgn="base">
                <a:spcBef>
                  <a:spcPct val="0"/>
                </a:spcBef>
                <a:spcAft>
                  <a:spcPct val="0"/>
                </a:spcAft>
              </a:pPr>
              <a:t>7</a:t>
            </a:fld>
            <a:endParaRPr lang="en-US">
              <a:cs typeface="Arial" charset="0"/>
            </a:endParaRPr>
          </a:p>
        </p:txBody>
      </p:sp>
    </p:spTree>
    <p:extLst>
      <p:ext uri="{BB962C8B-B14F-4D97-AF65-F5344CB8AC3E}">
        <p14:creationId xmlns:p14="http://schemas.microsoft.com/office/powerpoint/2010/main" val="22214181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2B67688-E5E9-4A75-866B-ECB67BB54206}" type="slidenum">
              <a:rPr lang="en-US">
                <a:cs typeface="Arial" charset="0"/>
              </a:rPr>
              <a:pPr fontAlgn="base">
                <a:spcBef>
                  <a:spcPct val="0"/>
                </a:spcBef>
                <a:spcAft>
                  <a:spcPct val="0"/>
                </a:spcAft>
              </a:pPr>
              <a:t>8</a:t>
            </a:fld>
            <a:endParaRPr lang="en-US">
              <a:cs typeface="Arial" charset="0"/>
            </a:endParaRPr>
          </a:p>
        </p:txBody>
      </p:sp>
    </p:spTree>
    <p:extLst>
      <p:ext uri="{BB962C8B-B14F-4D97-AF65-F5344CB8AC3E}">
        <p14:creationId xmlns:p14="http://schemas.microsoft.com/office/powerpoint/2010/main" val="39428660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Anecdote: Just after I defended my thesis, Noise Source Identification in an Internal Combutions Engine”, a professer on my defense board asked where I was going to work, by this time, I had decided to enter the seminary, his response, what a waste.</a:t>
            </a:r>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99BCD55-EF4C-4D96-8DCC-81EC0200895D}" type="slidenum">
              <a:rPr lang="en-US">
                <a:cs typeface="Arial" charset="0"/>
              </a:rPr>
              <a:pPr fontAlgn="base">
                <a:spcBef>
                  <a:spcPct val="0"/>
                </a:spcBef>
                <a:spcAft>
                  <a:spcPct val="0"/>
                </a:spcAft>
              </a:pPr>
              <a:t>9</a:t>
            </a:fld>
            <a:endParaRPr lang="en-US">
              <a:cs typeface="Arial" charset="0"/>
            </a:endParaRPr>
          </a:p>
        </p:txBody>
      </p:sp>
    </p:spTree>
    <p:extLst>
      <p:ext uri="{BB962C8B-B14F-4D97-AF65-F5344CB8AC3E}">
        <p14:creationId xmlns:p14="http://schemas.microsoft.com/office/powerpoint/2010/main" val="8752180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5870575" y="6557963"/>
            <a:ext cx="2003425" cy="227012"/>
          </a:xfrm>
        </p:spPr>
        <p:txBody>
          <a:bodyPr/>
          <a:lstStyle>
            <a:lvl1pPr>
              <a:defRPr lang="en-US" smtClean="0">
                <a:solidFill>
                  <a:srgbClr val="FFFFFF"/>
                </a:solidFill>
              </a:defRPr>
            </a:lvl1pPr>
            <a:extLst/>
          </a:lstStyle>
          <a:p>
            <a:pPr>
              <a:defRPr/>
            </a:pPr>
            <a:fld id="{771E04A9-E275-4E0B-B43B-B601E30D233D}" type="datetimeFigureOut">
              <a:rPr lang="en-US"/>
              <a:pPr>
                <a:defRPr/>
              </a:pPr>
              <a:t>9/15/2020</a:t>
            </a:fld>
            <a:endParaRPr/>
          </a:p>
        </p:txBody>
      </p:sp>
      <p:sp>
        <p:nvSpPr>
          <p:cNvPr id="7" name="Footer Placeholder 17"/>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a:p>
        </p:txBody>
      </p:sp>
      <p:sp>
        <p:nvSpPr>
          <p:cNvPr id="8" name="Slide Number Placeholder 28"/>
          <p:cNvSpPr>
            <a:spLocks noGrp="1"/>
          </p:cNvSpPr>
          <p:nvPr>
            <p:ph type="sldNum" sz="quarter" idx="12"/>
          </p:nvPr>
        </p:nvSpPr>
        <p:spPr>
          <a:xfrm>
            <a:off x="7880350" y="6556375"/>
            <a:ext cx="588963" cy="228600"/>
          </a:xfrm>
        </p:spPr>
        <p:txBody>
          <a:bodyPr/>
          <a:lstStyle>
            <a:lvl1pPr>
              <a:defRPr lang="en-US" smtClean="0">
                <a:solidFill>
                  <a:srgbClr val="FFFFFF"/>
                </a:solidFill>
              </a:defRPr>
            </a:lvl1pPr>
            <a:extLst/>
          </a:lstStyle>
          <a:p>
            <a:pPr>
              <a:defRPr/>
            </a:pPr>
            <a:fld id="{F2EBA96C-98C9-469A-8A98-E103B42C27E7}" type="slidenum">
              <a:rPr/>
              <a:pPr>
                <a:defRPr/>
              </a:pPr>
              <a:t>‹#›</a:t>
            </a:fld>
            <a:endParaRPr/>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6BED0ACC-873C-45E4-A465-2AC1C5A22437}" type="datetimeFigureOut">
              <a:rPr lang="en-US"/>
              <a:pPr>
                <a:defRPr/>
              </a:pPr>
              <a:t>9/15/2020</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pPr>
              <a:defRPr/>
            </a:pPr>
            <a:fld id="{3C909160-D081-4171-888A-6EAAB759135D}"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243388" y="6557963"/>
            <a:ext cx="2001837" cy="227012"/>
          </a:xfrm>
        </p:spPr>
        <p:txBody>
          <a:bodyPr/>
          <a:lstStyle>
            <a:lvl1pPr>
              <a:defRPr/>
            </a:lvl1pPr>
            <a:extLst/>
          </a:lstStyle>
          <a:p>
            <a:pPr>
              <a:defRPr/>
            </a:pPr>
            <a:fld id="{CD049C61-BBC7-4D33-A2EB-29CF11D4D667}" type="datetimeFigureOut">
              <a:rPr lang="en-US"/>
              <a:pPr>
                <a:defRPr/>
              </a:pPr>
              <a:t>9/15/2020</a:t>
            </a:fld>
            <a:endParaRPr lang="en-US"/>
          </a:p>
        </p:txBody>
      </p:sp>
      <p:sp>
        <p:nvSpPr>
          <p:cNvPr id="5" name="Footer Placeholder 4"/>
          <p:cNvSpPr>
            <a:spLocks noGrp="1"/>
          </p:cNvSpPr>
          <p:nvPr>
            <p:ph type="ftr" sz="quarter" idx="11"/>
          </p:nvPr>
        </p:nvSpPr>
        <p:spPr>
          <a:xfrm>
            <a:off x="457200" y="6556375"/>
            <a:ext cx="3657600" cy="228600"/>
          </a:xfrm>
        </p:spPr>
        <p:txBody>
          <a:bodyPr/>
          <a:lstStyle>
            <a:lvl1pPr>
              <a:defRPr/>
            </a:lvl1pPr>
            <a:extLst/>
          </a:lstStyle>
          <a:p>
            <a:pPr>
              <a:defRPr/>
            </a:pPr>
            <a:endParaRPr lang="en-US"/>
          </a:p>
        </p:txBody>
      </p:sp>
      <p:sp>
        <p:nvSpPr>
          <p:cNvPr id="6" name="Slide Number Placeholder 5"/>
          <p:cNvSpPr>
            <a:spLocks noGrp="1"/>
          </p:cNvSpPr>
          <p:nvPr>
            <p:ph type="sldNum" sz="quarter" idx="12"/>
          </p:nvPr>
        </p:nvSpPr>
        <p:spPr>
          <a:xfrm>
            <a:off x="6254750" y="6553200"/>
            <a:ext cx="587375" cy="228600"/>
          </a:xfrm>
        </p:spPr>
        <p:txBody>
          <a:bodyPr/>
          <a:lstStyle>
            <a:lvl1pPr>
              <a:defRPr smtClean="0">
                <a:solidFill>
                  <a:schemeClr val="tx2"/>
                </a:solidFill>
              </a:defRPr>
            </a:lvl1pPr>
            <a:extLst/>
          </a:lstStyle>
          <a:p>
            <a:pPr>
              <a:defRPr/>
            </a:pPr>
            <a:fld id="{01AC5648-5944-49AA-AF79-13E3D965C7B2}"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71AD7D00-3BCA-4BB3-A220-D48101439F16}" type="datetimeFigureOut">
              <a:rPr lang="en-US"/>
              <a:pPr>
                <a:defRPr/>
              </a:pPr>
              <a:t>9/15/2020</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pPr>
              <a:defRPr/>
            </a:pPr>
            <a:fld id="{B056C841-2B71-462F-9A02-C31688BB074A}"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smtClean="0">
                <a:solidFill>
                  <a:schemeClr val="tx2"/>
                </a:solidFill>
              </a:defRPr>
            </a:lvl1pPr>
            <a:extLst/>
          </a:lstStyle>
          <a:p>
            <a:pPr>
              <a:defRPr/>
            </a:pPr>
            <a:fld id="{0E8EA87C-DE75-4DC2-AF7A-CAE6606EA146}" type="datetimeFigureOut">
              <a:rPr lang="en-US"/>
              <a:pPr>
                <a:defRPr/>
              </a:pPr>
              <a:t>9/15/2020</a:t>
            </a:fld>
            <a:endParaRPr lang="en-US"/>
          </a:p>
        </p:txBody>
      </p:sp>
      <p:sp>
        <p:nvSpPr>
          <p:cNvPr id="5" name="Footer Placeholder 4"/>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en-US"/>
          </a:p>
        </p:txBody>
      </p:sp>
      <p:sp>
        <p:nvSpPr>
          <p:cNvPr id="6" name="Slide Number Placeholder 5"/>
          <p:cNvSpPr>
            <a:spLocks noGrp="1"/>
          </p:cNvSpPr>
          <p:nvPr>
            <p:ph type="sldNum" sz="quarter" idx="12"/>
          </p:nvPr>
        </p:nvSpPr>
        <p:spPr>
          <a:xfrm>
            <a:off x="6734175" y="6554788"/>
            <a:ext cx="587375" cy="228600"/>
          </a:xfrm>
        </p:spPr>
        <p:txBody>
          <a:bodyPr/>
          <a:lstStyle>
            <a:lvl1pPr>
              <a:defRPr/>
            </a:lvl1pPr>
            <a:extLst/>
          </a:lstStyle>
          <a:p>
            <a:pPr>
              <a:defRPr/>
            </a:pPr>
            <a:fld id="{B27D03C5-1ECB-44D5-ADA0-BBD766959B2A}"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FC33F823-6B5B-45A9-A997-04402CB42F83}" type="datetimeFigureOut">
              <a:rPr lang="en-US"/>
              <a:pPr>
                <a:defRPr/>
              </a:pPr>
              <a:t>9/15/2020</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pPr>
              <a:defRPr/>
            </a:pPr>
            <a:fld id="{595AEB91-6499-4F22-8C69-6F0ABBE62ED4}"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fld id="{15BAC3A4-720C-4A28-A576-D390D99F026D}" type="datetimeFigureOut">
              <a:rPr lang="en-US"/>
              <a:pPr>
                <a:defRPr/>
              </a:pPr>
              <a:t>9/15/2020</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07231DBD-69CC-4FF5-A390-1A4AD25F0067}"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fld id="{F3942EBD-3CD5-4941-B3A0-8054B9E47E82}" type="datetimeFigureOut">
              <a:rPr lang="en-US"/>
              <a:pPr>
                <a:defRPr/>
              </a:pPr>
              <a:t>9/15/2020</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15"/>
          <p:cNvSpPr>
            <a:spLocks noGrp="1"/>
          </p:cNvSpPr>
          <p:nvPr>
            <p:ph type="sldNum" sz="quarter" idx="12"/>
          </p:nvPr>
        </p:nvSpPr>
        <p:spPr/>
        <p:txBody>
          <a:bodyPr/>
          <a:lstStyle>
            <a:lvl1pPr>
              <a:defRPr/>
            </a:lvl1pPr>
          </a:lstStyle>
          <a:p>
            <a:pPr>
              <a:defRPr/>
            </a:pPr>
            <a:fld id="{104BFECE-62FE-479E-AAC3-8CEA1778D66A}"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A54CF9C9-61F2-4CA8-A75F-5E8188293917}" type="datetimeFigureOut">
              <a:rPr lang="en-US"/>
              <a:pPr>
                <a:defRPr/>
              </a:pPr>
              <a:t>9/15/2020</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15"/>
          <p:cNvSpPr>
            <a:spLocks noGrp="1"/>
          </p:cNvSpPr>
          <p:nvPr>
            <p:ph type="sldNum" sz="quarter" idx="12"/>
          </p:nvPr>
        </p:nvSpPr>
        <p:spPr/>
        <p:txBody>
          <a:bodyPr/>
          <a:lstStyle>
            <a:lvl1pPr>
              <a:defRPr/>
            </a:lvl1pPr>
          </a:lstStyle>
          <a:p>
            <a:pPr>
              <a:defRPr/>
            </a:pPr>
            <a:fld id="{316C97D6-0DA1-43E9-971D-7B8DA26B05FC}"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866BD1B9-7F08-43C8-9AFB-67F5BB9D81E7}" type="datetimeFigureOut">
              <a:rPr lang="en-US"/>
              <a:pPr>
                <a:defRPr/>
              </a:pPr>
              <a:t>9/15/2020</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pPr>
              <a:defRPr/>
            </a:pPr>
            <a:fld id="{6B5770A4-6168-48F2-823F-FFAB55C7E39A}"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8"/>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extLst/>
          </a:lstStyle>
          <a:p>
            <a:pPr>
              <a:defRPr/>
            </a:pPr>
            <a:fld id="{87428031-8533-4F4F-B594-F9B80F03930A}" type="datetimeFigureOut">
              <a:rPr lang="en-US"/>
              <a:pPr>
                <a:defRPr/>
              </a:pPr>
              <a:t>9/15/2020</a:t>
            </a:fld>
            <a:endParaRPr lang="en-US"/>
          </a:p>
        </p:txBody>
      </p:sp>
      <p:sp>
        <p:nvSpPr>
          <p:cNvPr id="8" name="Footer Placeholder 5"/>
          <p:cNvSpPr>
            <a:spLocks noGrp="1"/>
          </p:cNvSpPr>
          <p:nvPr>
            <p:ph type="ftr" sz="quarter" idx="11"/>
          </p:nvPr>
        </p:nvSpPr>
        <p:spPr/>
        <p:txBody>
          <a:bodyPr/>
          <a:lstStyle>
            <a:lvl1pPr>
              <a:defRPr/>
            </a:lvl1pPr>
            <a:extLst/>
          </a:lstStyle>
          <a:p>
            <a:pPr>
              <a:defRPr/>
            </a:pPr>
            <a:endParaRPr lang="en-US"/>
          </a:p>
        </p:txBody>
      </p:sp>
      <p:sp>
        <p:nvSpPr>
          <p:cNvPr id="9" name="Slide Number Placeholder 6"/>
          <p:cNvSpPr>
            <a:spLocks noGrp="1"/>
          </p:cNvSpPr>
          <p:nvPr>
            <p:ph type="sldNum" sz="quarter" idx="12"/>
          </p:nvPr>
        </p:nvSpPr>
        <p:spPr/>
        <p:txBody>
          <a:bodyPr/>
          <a:lstStyle>
            <a:lvl1pPr>
              <a:defRPr/>
            </a:lvl1pPr>
            <a:extLst/>
          </a:lstStyle>
          <a:p>
            <a:pPr>
              <a:defRPr/>
            </a:pPr>
            <a:fld id="{42A38D1A-644C-409E-89E0-4BC029070D6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1030" name="Text Placeholder 30"/>
          <p:cNvSpPr>
            <a:spLocks noGrp="1"/>
          </p:cNvSpPr>
          <p:nvPr>
            <p:ph type="body" idx="1"/>
          </p:nvPr>
        </p:nvSpPr>
        <p:spPr bwMode="auto">
          <a:xfrm>
            <a:off x="457200" y="1609725"/>
            <a:ext cx="7239000" cy="48466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smtClean="0">
                <a:solidFill>
                  <a:schemeClr val="tx2"/>
                </a:solidFill>
                <a:latin typeface="+mn-lt"/>
                <a:cs typeface="+mn-cs"/>
              </a:defRPr>
            </a:lvl1pPr>
            <a:extLst/>
          </a:lstStyle>
          <a:p>
            <a:pPr>
              <a:defRPr/>
            </a:pPr>
            <a:fld id="{EB519D05-E6AA-4110-8A8C-F46EB5515194}" type="datetimeFigureOut">
              <a:rPr lang="en-US"/>
              <a:pPr>
                <a:defRPr/>
              </a:pPr>
              <a:t>9/15/2020</a:t>
            </a:fld>
            <a:endParaRPr lang="en-US"/>
          </a:p>
        </p:txBody>
      </p:sp>
      <p:sp>
        <p:nvSpPr>
          <p:cNvPr id="4" name="Footer Placeholder 3"/>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lIns="0" tIns="0" rIns="0" bIns="0" anchor="b"/>
          <a:lstStyle>
            <a:lvl1pPr algn="r" eaLnBrk="1" fontAlgn="auto" latinLnBrk="0" hangingPunct="1">
              <a:spcBef>
                <a:spcPts val="0"/>
              </a:spcBef>
              <a:spcAft>
                <a:spcPts val="0"/>
              </a:spcAft>
              <a:defRPr kumimoji="0" sz="1100" smtClean="0">
                <a:solidFill>
                  <a:schemeClr val="tx2"/>
                </a:solidFill>
                <a:latin typeface="+mn-lt"/>
                <a:cs typeface="+mn-cs"/>
              </a:defRPr>
            </a:lvl1pPr>
            <a:extLst/>
          </a:lstStyle>
          <a:p>
            <a:pPr>
              <a:defRPr/>
            </a:pPr>
            <a:fld id="{E096B7B3-ED2A-4694-9C04-64B94598AEF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65" r:id="rId2"/>
    <p:sldLayoutId id="2147483673" r:id="rId3"/>
    <p:sldLayoutId id="2147483666" r:id="rId4"/>
    <p:sldLayoutId id="2147483667" r:id="rId5"/>
    <p:sldLayoutId id="2147483668" r:id="rId6"/>
    <p:sldLayoutId id="2147483669" r:id="rId7"/>
    <p:sldLayoutId id="2147483670" r:id="rId8"/>
    <p:sldLayoutId id="2147483674" r:id="rId9"/>
    <p:sldLayoutId id="2147483671" r:id="rId10"/>
    <p:sldLayoutId id="2147483675" r:id="rId11"/>
  </p:sldLayoutIdLst>
  <p:transition/>
  <p:txStyles>
    <p:titleStyle>
      <a:lvl1pPr algn="l" rtl="0" fontAlgn="base">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fontAlgn="base">
        <a:spcBef>
          <a:spcPct val="0"/>
        </a:spcBef>
        <a:spcAft>
          <a:spcPct val="0"/>
        </a:spcAft>
        <a:defRPr sz="3800" b="1">
          <a:solidFill>
            <a:schemeClr val="tx1"/>
          </a:solidFill>
          <a:latin typeface="Trebuchet MS" pitchFamily="34" charset="0"/>
        </a:defRPr>
      </a:lvl2pPr>
      <a:lvl3pPr algn="l" rtl="0" fontAlgn="base">
        <a:spcBef>
          <a:spcPct val="0"/>
        </a:spcBef>
        <a:spcAft>
          <a:spcPct val="0"/>
        </a:spcAft>
        <a:defRPr sz="3800" b="1">
          <a:solidFill>
            <a:schemeClr val="tx1"/>
          </a:solidFill>
          <a:latin typeface="Trebuchet MS" pitchFamily="34" charset="0"/>
        </a:defRPr>
      </a:lvl3pPr>
      <a:lvl4pPr algn="l" rtl="0" fontAlgn="base">
        <a:spcBef>
          <a:spcPct val="0"/>
        </a:spcBef>
        <a:spcAft>
          <a:spcPct val="0"/>
        </a:spcAft>
        <a:defRPr sz="3800" b="1">
          <a:solidFill>
            <a:schemeClr val="tx1"/>
          </a:solidFill>
          <a:latin typeface="Trebuchet MS" pitchFamily="34" charset="0"/>
        </a:defRPr>
      </a:lvl4pPr>
      <a:lvl5pPr algn="l" rtl="0" fontAlgn="base">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fontAlgn="base">
        <a:spcBef>
          <a:spcPts val="600"/>
        </a:spcBef>
        <a:spcAft>
          <a:spcPct val="0"/>
        </a:spcAft>
        <a:buClr>
          <a:schemeClr val="tx2"/>
        </a:buClr>
        <a:buSzPct val="73000"/>
        <a:buFont typeface="Wingdings 2" pitchFamily="18" charset="2"/>
        <a:buChar char=""/>
        <a:defRPr sz="2600" kern="1200">
          <a:solidFill>
            <a:schemeClr val="tx1"/>
          </a:solidFill>
          <a:latin typeface="+mn-lt"/>
          <a:ea typeface="+mn-ea"/>
          <a:cs typeface="+mn-cs"/>
        </a:defRPr>
      </a:lvl1pPr>
      <a:lvl2pPr marL="520700" indent="-228600" algn="l" rtl="0" fontAlgn="base">
        <a:spcBef>
          <a:spcPts val="500"/>
        </a:spcBef>
        <a:spcAft>
          <a:spcPct val="0"/>
        </a:spcAft>
        <a:buClr>
          <a:srgbClr val="10CF9B"/>
        </a:buClr>
        <a:buSzPct val="80000"/>
        <a:buFont typeface="Wingdings 2" pitchFamily="18" charset="2"/>
        <a:buChar char=""/>
        <a:defRPr sz="2300" kern="1200">
          <a:solidFill>
            <a:srgbClr val="6C6C6C"/>
          </a:solidFill>
          <a:latin typeface="+mn-lt"/>
          <a:ea typeface="+mn-ea"/>
          <a:cs typeface="+mn-cs"/>
        </a:defRPr>
      </a:lvl2pPr>
      <a:lvl3pPr marL="758825" indent="-228600" algn="l" rtl="0" fontAlgn="base">
        <a:spcBef>
          <a:spcPts val="400"/>
        </a:spcBef>
        <a:spcAft>
          <a:spcPct val="0"/>
        </a:spcAft>
        <a:buClr>
          <a:srgbClr val="10CF9B"/>
        </a:buClr>
        <a:buSzPct val="60000"/>
        <a:buFont typeface="Wingdings" pitchFamily="2" charset="2"/>
        <a:buChar char=""/>
        <a:defRPr sz="2000" kern="1200">
          <a:solidFill>
            <a:schemeClr val="tx1"/>
          </a:solidFill>
          <a:latin typeface="+mn-lt"/>
          <a:ea typeface="+mn-ea"/>
          <a:cs typeface="+mn-cs"/>
        </a:defRPr>
      </a:lvl3pPr>
      <a:lvl4pPr marL="1004888" indent="-228600" algn="l" rtl="0" fontAlgn="base">
        <a:spcBef>
          <a:spcPct val="20000"/>
        </a:spcBef>
        <a:spcAft>
          <a:spcPct val="0"/>
        </a:spcAft>
        <a:buClr>
          <a:srgbClr val="10CF9B"/>
        </a:buClr>
        <a:buSzPct val="80000"/>
        <a:buFont typeface="Wingdings 2" pitchFamily="18" charset="2"/>
        <a:buChar char=""/>
        <a:defRPr sz="2000" kern="1200">
          <a:solidFill>
            <a:srgbClr val="6C6C6C"/>
          </a:solidFill>
          <a:latin typeface="+mn-lt"/>
          <a:ea typeface="+mn-ea"/>
          <a:cs typeface="+mn-cs"/>
        </a:defRPr>
      </a:lvl4pPr>
      <a:lvl5pPr marL="1279525" indent="-228600" algn="l" rtl="0" fontAlgn="base">
        <a:spcBef>
          <a:spcPts val="400"/>
        </a:spcBef>
        <a:spcAft>
          <a:spcPct val="0"/>
        </a:spcAft>
        <a:buClr>
          <a:srgbClr val="10CF9B"/>
        </a:buClr>
        <a:buSzPct val="70000"/>
        <a:buFont typeface="Wingdings"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00400" y="533400"/>
            <a:ext cx="5106035" cy="1323340"/>
          </a:xfrm>
        </p:spPr>
        <p:txBody>
          <a:bodyPr/>
          <a:lstStyle/>
          <a:p>
            <a:pPr fontAlgn="auto">
              <a:spcAft>
                <a:spcPts val="0"/>
              </a:spcAft>
              <a:defRPr/>
            </a:pPr>
            <a:r>
              <a:rPr lang="en-US" dirty="0" smtClean="0"/>
              <a:t>God, Who do you Say that He Is?</a:t>
            </a:r>
            <a:endParaRPr lang="en-US" dirty="0"/>
          </a:p>
        </p:txBody>
      </p:sp>
      <p:sp>
        <p:nvSpPr>
          <p:cNvPr id="14338" name="Subtitle 2"/>
          <p:cNvSpPr>
            <a:spLocks noGrp="1"/>
          </p:cNvSpPr>
          <p:nvPr>
            <p:ph type="subTitle" idx="1"/>
          </p:nvPr>
        </p:nvSpPr>
        <p:spPr>
          <a:xfrm>
            <a:off x="3276600" y="1905000"/>
            <a:ext cx="5116512" cy="574675"/>
          </a:xfrm>
        </p:spPr>
        <p:txBody>
          <a:bodyPr/>
          <a:lstStyle/>
          <a:p>
            <a:r>
              <a:rPr lang="en-US" dirty="0" smtClean="0"/>
              <a:t>God Is!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Ignatius of Antioch</a:t>
            </a:r>
            <a:endParaRPr lang="en-US" dirty="0"/>
          </a:p>
        </p:txBody>
      </p:sp>
      <p:sp>
        <p:nvSpPr>
          <p:cNvPr id="3" name="Content Placeholder 2"/>
          <p:cNvSpPr>
            <a:spLocks noGrp="1"/>
          </p:cNvSpPr>
          <p:nvPr>
            <p:ph idx="1"/>
          </p:nvPr>
        </p:nvSpPr>
        <p:spPr/>
        <p:txBody>
          <a:bodyPr>
            <a:normAutofit fontScale="77500" lnSpcReduction="20000"/>
          </a:bodyPr>
          <a:lstStyle/>
          <a:p>
            <a:pPr marL="274320" indent="-274320" fontAlgn="auto">
              <a:spcAft>
                <a:spcPts val="0"/>
              </a:spcAft>
              <a:buFont typeface="Wingdings 2"/>
              <a:buChar char=""/>
              <a:defRPr/>
            </a:pPr>
            <a:r>
              <a:rPr lang="en-US" dirty="0" smtClean="0">
                <a:solidFill>
                  <a:schemeClr val="accent4">
                    <a:lumMod val="60000"/>
                    <a:lumOff val="40000"/>
                  </a:schemeClr>
                </a:solidFill>
              </a:rPr>
              <a:t>Legend has it that Ignatius was one of the children Jesus held in His arms.  Already at this time there were divisions beginning to form.  This is a quote from one of his letters:</a:t>
            </a:r>
          </a:p>
          <a:p>
            <a:pPr marL="274320" indent="-274320" fontAlgn="auto">
              <a:spcAft>
                <a:spcPts val="0"/>
              </a:spcAft>
              <a:buFont typeface="Wingdings 2"/>
              <a:buChar char=""/>
              <a:defRPr/>
            </a:pPr>
            <a:endParaRPr lang="en-US" sz="2800" dirty="0" smtClean="0">
              <a:solidFill>
                <a:schemeClr val="accent4">
                  <a:lumMod val="60000"/>
                  <a:lumOff val="40000"/>
                </a:schemeClr>
              </a:solidFill>
            </a:endParaRPr>
          </a:p>
          <a:p>
            <a:pPr marL="521208" lvl="1" fontAlgn="auto">
              <a:spcAft>
                <a:spcPts val="0"/>
              </a:spcAft>
              <a:buClr>
                <a:schemeClr val="accent4"/>
              </a:buClr>
              <a:buFont typeface="Wingdings 2"/>
              <a:buChar char=""/>
              <a:defRPr/>
            </a:pPr>
            <a:r>
              <a:rPr lang="en-US" sz="2500" i="1" dirty="0" smtClean="0">
                <a:solidFill>
                  <a:schemeClr val="accent4">
                    <a:lumMod val="60000"/>
                    <a:lumOff val="40000"/>
                  </a:schemeClr>
                </a:solidFill>
              </a:rPr>
              <a:t>Shun schisms, as the source of troubles.  Let all follow the bishop as Jesus Christ did the Father, and the priests, as you would the Apostles.  Reverence the deacons as you would the command of God.  Apart from the bishop, let no one perform any of the functions that pertain to the Church.  Let the Eucharist be held valid which is offered by the bishop or by one to whom the bishop has committed this charge.  Wherever the bishop appears, there let the people be; as wherever Jesus Christ is, there is the Catholic Church.1</a:t>
            </a:r>
            <a:r>
              <a:rPr lang="en-US" sz="2500" i="1" baseline="30000" dirty="0" smtClean="0">
                <a:solidFill>
                  <a:schemeClr val="accent4">
                    <a:lumMod val="60000"/>
                    <a:lumOff val="40000"/>
                  </a:schemeClr>
                </a:solidFill>
              </a:rPr>
              <a:t>,2</a:t>
            </a:r>
            <a:r>
              <a:rPr lang="en-US" sz="2500" i="1" dirty="0" smtClean="0">
                <a:solidFill>
                  <a:schemeClr val="accent4">
                    <a:lumMod val="60000"/>
                    <a:lumOff val="40000"/>
                  </a:schemeClr>
                </a:solidFill>
              </a:rPr>
              <a:t>  It is not lawful to baptize or give communion without the consent of the bishop.  On the other hand, whatever has his approval is pleasing to God.  Thus, whatever you do will be safe and valid.3</a:t>
            </a:r>
          </a:p>
          <a:p>
            <a:pPr marL="521208" lvl="1" fontAlgn="auto">
              <a:spcAft>
                <a:spcPts val="0"/>
              </a:spcAft>
              <a:buClr>
                <a:schemeClr val="accent4"/>
              </a:buClr>
              <a:buFont typeface="Wingdings 2"/>
              <a:buChar char=""/>
              <a:defRPr/>
            </a:pPr>
            <a:endParaRPr lang="en-US" dirty="0">
              <a:solidFill>
                <a:schemeClr val="accent3">
                  <a:lumMod val="75000"/>
                </a:schemeClr>
              </a:solidFill>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fontAlgn="auto">
              <a:spcAft>
                <a:spcPts val="0"/>
              </a:spcAft>
              <a:defRPr/>
            </a:pPr>
            <a:r>
              <a:rPr lang="en-US" dirty="0" smtClean="0"/>
              <a:t>The References from the Quote</a:t>
            </a:r>
            <a:endParaRPr lang="en-US" dirty="0"/>
          </a:p>
        </p:txBody>
      </p:sp>
      <p:sp>
        <p:nvSpPr>
          <p:cNvPr id="3" name="Content Placeholder 2"/>
          <p:cNvSpPr>
            <a:spLocks noGrp="1"/>
          </p:cNvSpPr>
          <p:nvPr>
            <p:ph idx="1"/>
          </p:nvPr>
        </p:nvSpPr>
        <p:spPr/>
        <p:txBody>
          <a:bodyPr>
            <a:normAutofit fontScale="77500" lnSpcReduction="20000"/>
          </a:bodyPr>
          <a:lstStyle/>
          <a:p>
            <a:pPr marL="274320" indent="-274320" fontAlgn="auto">
              <a:spcAft>
                <a:spcPts val="0"/>
              </a:spcAft>
              <a:buFont typeface="Wingdings 2"/>
              <a:buChar char=""/>
              <a:defRPr/>
            </a:pPr>
            <a:r>
              <a:rPr lang="en-US" dirty="0" smtClean="0">
                <a:solidFill>
                  <a:schemeClr val="accent5">
                    <a:lumMod val="60000"/>
                    <a:lumOff val="40000"/>
                  </a:schemeClr>
                </a:solidFill>
              </a:rPr>
              <a:t>1The expression </a:t>
            </a:r>
            <a:r>
              <a:rPr lang="en-US" dirty="0" err="1" smtClean="0">
                <a:solidFill>
                  <a:schemeClr val="accent5">
                    <a:lumMod val="60000"/>
                    <a:lumOff val="40000"/>
                  </a:schemeClr>
                </a:solidFill>
              </a:rPr>
              <a:t>katholike</a:t>
            </a:r>
            <a:r>
              <a:rPr lang="en-US" dirty="0" smtClean="0">
                <a:solidFill>
                  <a:schemeClr val="accent5">
                    <a:lumMod val="60000"/>
                    <a:lumOff val="40000"/>
                  </a:schemeClr>
                </a:solidFill>
              </a:rPr>
              <a:t> </a:t>
            </a:r>
            <a:r>
              <a:rPr lang="en-US" dirty="0" err="1" smtClean="0">
                <a:solidFill>
                  <a:schemeClr val="accent5">
                    <a:lumMod val="60000"/>
                    <a:lumOff val="40000"/>
                  </a:schemeClr>
                </a:solidFill>
              </a:rPr>
              <a:t>ekklesia</a:t>
            </a:r>
            <a:r>
              <a:rPr lang="en-US" dirty="0" smtClean="0">
                <a:solidFill>
                  <a:schemeClr val="accent5">
                    <a:lumMod val="60000"/>
                    <a:lumOff val="40000"/>
                  </a:schemeClr>
                </a:solidFill>
              </a:rPr>
              <a:t> here it is believed appears for the first time in Christian literature.  Later, as in the Catecheses of St. Cyril of Jerusalem, </a:t>
            </a:r>
            <a:r>
              <a:rPr lang="en-US" dirty="0" err="1" smtClean="0">
                <a:solidFill>
                  <a:schemeClr val="accent5">
                    <a:lumMod val="60000"/>
                    <a:lumOff val="40000"/>
                  </a:schemeClr>
                </a:solidFill>
              </a:rPr>
              <a:t>katholike</a:t>
            </a:r>
            <a:r>
              <a:rPr lang="en-US" dirty="0" smtClean="0">
                <a:solidFill>
                  <a:schemeClr val="accent5">
                    <a:lumMod val="60000"/>
                    <a:lumOff val="40000"/>
                  </a:schemeClr>
                </a:solidFill>
              </a:rPr>
              <a:t> meant both "universal" and "orthodox".  Here the word seems to mean only "universal".</a:t>
            </a:r>
          </a:p>
          <a:p>
            <a:pPr marL="274320" indent="-274320" fontAlgn="auto">
              <a:spcAft>
                <a:spcPts val="0"/>
              </a:spcAft>
              <a:buFont typeface="Wingdings 2"/>
              <a:buChar char=""/>
              <a:defRPr/>
            </a:pPr>
            <a:r>
              <a:rPr lang="en-US" dirty="0" smtClean="0">
                <a:solidFill>
                  <a:schemeClr val="accent5">
                    <a:lumMod val="60000"/>
                    <a:lumOff val="40000"/>
                  </a:schemeClr>
                </a:solidFill>
              </a:rPr>
              <a:t>2 The etymology of the word catholic comes from two Greek words: </a:t>
            </a:r>
            <a:r>
              <a:rPr lang="en-US" dirty="0" smtClean="0">
                <a:solidFill>
                  <a:schemeClr val="accent5">
                    <a:lumMod val="60000"/>
                    <a:lumOff val="40000"/>
                  </a:schemeClr>
                </a:solidFill>
                <a:sym typeface="Symbol"/>
              </a:rPr>
              <a:t></a:t>
            </a:r>
            <a:r>
              <a:rPr lang="en-US" dirty="0" smtClean="0">
                <a:solidFill>
                  <a:schemeClr val="accent5">
                    <a:lumMod val="60000"/>
                    <a:lumOff val="40000"/>
                  </a:schemeClr>
                </a:solidFill>
              </a:rPr>
              <a:t> meaning according to, while '</a:t>
            </a:r>
            <a:r>
              <a:rPr lang="en-US" dirty="0" smtClean="0">
                <a:solidFill>
                  <a:schemeClr val="accent5">
                    <a:lumMod val="60000"/>
                    <a:lumOff val="40000"/>
                  </a:schemeClr>
                </a:solidFill>
                <a:sym typeface="Symbol"/>
              </a:rPr>
              <a:t></a:t>
            </a:r>
            <a:r>
              <a:rPr lang="en-US" dirty="0" smtClean="0">
                <a:solidFill>
                  <a:schemeClr val="accent5">
                    <a:lumMod val="60000"/>
                    <a:lumOff val="40000"/>
                  </a:schemeClr>
                </a:solidFill>
              </a:rPr>
              <a:t> means the whole,  the word has connotations of integrity and in this context where the topic of schisms are addressed, Ignatius is concerned about people going by "according to the whole" teaching of the Apostles and not just bits and pieces or fragments of their teaching.</a:t>
            </a:r>
          </a:p>
          <a:p>
            <a:pPr marL="274320" indent="-274320" fontAlgn="auto">
              <a:spcAft>
                <a:spcPts val="0"/>
              </a:spcAft>
              <a:buFont typeface="Wingdings 2"/>
              <a:buChar char=""/>
              <a:defRPr/>
            </a:pPr>
            <a:r>
              <a:rPr lang="en-US" dirty="0" smtClean="0">
                <a:solidFill>
                  <a:schemeClr val="accent5">
                    <a:lumMod val="60000"/>
                    <a:lumOff val="40000"/>
                  </a:schemeClr>
                </a:solidFill>
              </a:rPr>
              <a:t>3  Quote and footnote #1 is taken from, The Fathers of the Church Series, the Volume entitled, The Apostolic Fathers, translated by Francis X. </a:t>
            </a:r>
            <a:r>
              <a:rPr lang="en-US" dirty="0" err="1" smtClean="0">
                <a:solidFill>
                  <a:schemeClr val="accent5">
                    <a:lumMod val="60000"/>
                    <a:lumOff val="40000"/>
                  </a:schemeClr>
                </a:solidFill>
              </a:rPr>
              <a:t>Glimm</a:t>
            </a:r>
            <a:r>
              <a:rPr lang="en-US" dirty="0" smtClean="0">
                <a:solidFill>
                  <a:schemeClr val="accent5">
                    <a:lumMod val="60000"/>
                    <a:lumOff val="40000"/>
                  </a:schemeClr>
                </a:solidFill>
              </a:rPr>
              <a:t>, Joseph M.F. </a:t>
            </a:r>
            <a:r>
              <a:rPr lang="en-US" dirty="0" err="1" smtClean="0">
                <a:solidFill>
                  <a:schemeClr val="accent5">
                    <a:lumMod val="60000"/>
                    <a:lumOff val="40000"/>
                  </a:schemeClr>
                </a:solidFill>
              </a:rPr>
              <a:t>Marique</a:t>
            </a:r>
            <a:r>
              <a:rPr lang="en-US" dirty="0" smtClean="0">
                <a:solidFill>
                  <a:schemeClr val="accent5">
                    <a:lumMod val="60000"/>
                    <a:lumOff val="40000"/>
                  </a:schemeClr>
                </a:solidFill>
              </a:rPr>
              <a:t>, S.J., and Gerald G. Walsh, S.J., CIMA Publishing Co., Inc., NY, 1947, p. 121.</a:t>
            </a:r>
          </a:p>
          <a:p>
            <a:pPr marL="274320" indent="-274320" fontAlgn="auto">
              <a:spcAft>
                <a:spcPts val="0"/>
              </a:spcAft>
              <a:buFont typeface="Wingdings 2"/>
              <a:buChar char=""/>
              <a:defRPr/>
            </a:pPr>
            <a:endParaRPr lang="en-US"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fontAlgn="auto">
              <a:spcAft>
                <a:spcPts val="0"/>
              </a:spcAft>
              <a:defRPr/>
            </a:pPr>
            <a:r>
              <a:rPr lang="en-US" dirty="0" smtClean="0"/>
              <a:t>The Meaning of life </a:t>
            </a:r>
            <a:br>
              <a:rPr lang="en-US" dirty="0" smtClean="0"/>
            </a:br>
            <a:r>
              <a:rPr lang="en-US" dirty="0" smtClean="0"/>
              <a:t>A Pilgrimage towards God</a:t>
            </a:r>
            <a:endParaRPr lang="en-US" dirty="0"/>
          </a:p>
        </p:txBody>
      </p:sp>
      <p:sp>
        <p:nvSpPr>
          <p:cNvPr id="3" name="Content Placeholder 2"/>
          <p:cNvSpPr>
            <a:spLocks noGrp="1"/>
          </p:cNvSpPr>
          <p:nvPr>
            <p:ph idx="1"/>
          </p:nvPr>
        </p:nvSpPr>
        <p:spPr/>
        <p:txBody>
          <a:bodyPr>
            <a:normAutofit fontScale="92500" lnSpcReduction="10000"/>
          </a:bodyPr>
          <a:lstStyle/>
          <a:p>
            <a:pPr marL="274320" indent="-274320" fontAlgn="auto">
              <a:spcAft>
                <a:spcPts val="0"/>
              </a:spcAft>
              <a:buFont typeface="Wingdings 2"/>
              <a:buChar char=""/>
              <a:defRPr/>
            </a:pPr>
            <a:r>
              <a:rPr lang="en-US" dirty="0" smtClean="0">
                <a:solidFill>
                  <a:schemeClr val="accent5">
                    <a:lumMod val="60000"/>
                    <a:lumOff val="40000"/>
                  </a:schemeClr>
                </a:solidFill>
              </a:rPr>
              <a:t>The Church is filled with saints and sinners. Her purpose is to be a guide, who herself is guided by the Spirit.</a:t>
            </a:r>
          </a:p>
          <a:p>
            <a:pPr marL="274320" indent="-274320" fontAlgn="auto">
              <a:spcAft>
                <a:spcPts val="0"/>
              </a:spcAft>
              <a:buFont typeface="Wingdings 2"/>
              <a:buChar char=""/>
              <a:defRPr/>
            </a:pPr>
            <a:r>
              <a:rPr lang="en-US" dirty="0" smtClean="0">
                <a:solidFill>
                  <a:schemeClr val="accent5">
                    <a:lumMod val="60000"/>
                    <a:lumOff val="40000"/>
                  </a:schemeClr>
                </a:solidFill>
              </a:rPr>
              <a:t>Jesus has already won the victory, but if we believe this it has implications.  Our call to holiness is not something we do to avoid hell, but rather reflects our belief and desire to glorify God by what we say and do.</a:t>
            </a:r>
          </a:p>
          <a:p>
            <a:pPr marL="274320" indent="-274320" fontAlgn="auto">
              <a:spcAft>
                <a:spcPts val="0"/>
              </a:spcAft>
              <a:buFont typeface="Wingdings 2"/>
              <a:buChar char=""/>
              <a:defRPr/>
            </a:pPr>
            <a:r>
              <a:rPr lang="en-US" dirty="0" smtClean="0">
                <a:solidFill>
                  <a:schemeClr val="accent5">
                    <a:lumMod val="60000"/>
                    <a:lumOff val="40000"/>
                  </a:schemeClr>
                </a:solidFill>
              </a:rPr>
              <a:t>This is not an easy task, but before we can please anyone, we must come to know them.</a:t>
            </a:r>
          </a:p>
          <a:p>
            <a:pPr marL="274320" indent="-274320" fontAlgn="auto">
              <a:spcAft>
                <a:spcPts val="0"/>
              </a:spcAft>
              <a:buFont typeface="Wingdings 2"/>
              <a:buChar char=""/>
              <a:defRPr/>
            </a:pPr>
            <a:r>
              <a:rPr lang="en-US" dirty="0" smtClean="0">
                <a:solidFill>
                  <a:schemeClr val="accent5">
                    <a:lumMod val="60000"/>
                    <a:lumOff val="40000"/>
                  </a:schemeClr>
                </a:solidFill>
              </a:rPr>
              <a:t>God is love, and this love is revealed though the Body of Christ.  The Church believes this Body is composed of all those who serve the Truth. </a:t>
            </a:r>
            <a:endParaRPr lang="en-US" dirty="0">
              <a:solidFill>
                <a:schemeClr val="accent5">
                  <a:lumMod val="60000"/>
                  <a:lumOff val="40000"/>
                </a:schemeClr>
              </a:solidFill>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The Year’s Plan at a glance</a:t>
            </a:r>
            <a:endParaRPr lang="en-US" dirty="0"/>
          </a:p>
        </p:txBody>
      </p:sp>
      <p:sp>
        <p:nvSpPr>
          <p:cNvPr id="3" name="Text Placeholder 2"/>
          <p:cNvSpPr>
            <a:spLocks noGrp="1"/>
          </p:cNvSpPr>
          <p:nvPr>
            <p:ph type="body" idx="1"/>
          </p:nvPr>
        </p:nvSpPr>
        <p:spPr/>
        <p:txBody>
          <a:bodyPr>
            <a:normAutofit/>
          </a:bodyPr>
          <a:lstStyle/>
          <a:p>
            <a:pPr fontAlgn="auto">
              <a:spcAft>
                <a:spcPts val="0"/>
              </a:spcAft>
              <a:buFont typeface="Wingdings 2"/>
              <a:buNone/>
              <a:defRPr/>
            </a:pPr>
            <a:endParaRPr lang="en-US"/>
          </a:p>
        </p:txBody>
      </p:sp>
      <p:sp>
        <p:nvSpPr>
          <p:cNvPr id="4" name="Text Placeholder 3"/>
          <p:cNvSpPr>
            <a:spLocks noGrp="1"/>
          </p:cNvSpPr>
          <p:nvPr>
            <p:ph type="body" sz="half" idx="3"/>
          </p:nvPr>
        </p:nvSpPr>
        <p:spPr/>
        <p:txBody>
          <a:bodyPr>
            <a:normAutofit/>
          </a:bodyPr>
          <a:lstStyle/>
          <a:p>
            <a:pPr fontAlgn="auto">
              <a:spcAft>
                <a:spcPts val="0"/>
              </a:spcAft>
              <a:buFont typeface="Wingdings 2"/>
              <a:buNone/>
              <a:defRPr/>
            </a:pPr>
            <a:endParaRPr lang="en-US"/>
          </a:p>
        </p:txBody>
      </p:sp>
      <p:sp>
        <p:nvSpPr>
          <p:cNvPr id="5" name="Content Placeholder 4"/>
          <p:cNvSpPr>
            <a:spLocks noGrp="1"/>
          </p:cNvSpPr>
          <p:nvPr>
            <p:ph sz="quarter" idx="2"/>
          </p:nvPr>
        </p:nvSpPr>
        <p:spPr>
          <a:xfrm>
            <a:off x="228600" y="1711325"/>
            <a:ext cx="3749675" cy="4114800"/>
          </a:xfrm>
        </p:spPr>
        <p:txBody>
          <a:bodyPr>
            <a:normAutofit lnSpcReduction="10000"/>
          </a:bodyPr>
          <a:lstStyle/>
          <a:p>
            <a:pPr marL="274320" indent="-274320" fontAlgn="auto">
              <a:spcAft>
                <a:spcPts val="0"/>
              </a:spcAft>
              <a:buFont typeface="Wingdings 2"/>
              <a:buChar char=""/>
              <a:defRPr/>
            </a:pPr>
            <a:r>
              <a:rPr lang="en-US" sz="2000" dirty="0" smtClean="0">
                <a:solidFill>
                  <a:schemeClr val="accent5">
                    <a:lumMod val="60000"/>
                    <a:lumOff val="40000"/>
                  </a:schemeClr>
                </a:solidFill>
              </a:rPr>
              <a:t>Wk 1–Intro–God Is!</a:t>
            </a:r>
          </a:p>
          <a:p>
            <a:pPr marL="274320" indent="-274320" fontAlgn="auto">
              <a:spcAft>
                <a:spcPts val="0"/>
              </a:spcAft>
              <a:buFont typeface="Wingdings 2"/>
              <a:buChar char=""/>
              <a:defRPr/>
            </a:pPr>
            <a:r>
              <a:rPr lang="en-US" sz="2000" dirty="0" smtClean="0">
                <a:solidFill>
                  <a:schemeClr val="accent5">
                    <a:lumMod val="60000"/>
                    <a:lumOff val="40000"/>
                  </a:schemeClr>
                </a:solidFill>
              </a:rPr>
              <a:t>Wk 2–God’s Word</a:t>
            </a:r>
          </a:p>
          <a:p>
            <a:pPr marL="274320" indent="-274320" fontAlgn="auto">
              <a:spcAft>
                <a:spcPts val="0"/>
              </a:spcAft>
              <a:buFont typeface="Wingdings 2"/>
              <a:buChar char=""/>
              <a:defRPr/>
            </a:pPr>
            <a:r>
              <a:rPr lang="en-US" sz="2000" dirty="0" smtClean="0">
                <a:solidFill>
                  <a:schemeClr val="accent5">
                    <a:lumMod val="60000"/>
                    <a:lumOff val="40000"/>
                  </a:schemeClr>
                </a:solidFill>
              </a:rPr>
              <a:t>Wk 3–Tradition(Big </a:t>
            </a:r>
            <a:r>
              <a:rPr lang="en-US" sz="2000" smtClean="0">
                <a:solidFill>
                  <a:schemeClr val="accent5">
                    <a:lumMod val="60000"/>
                    <a:lumOff val="40000"/>
                  </a:schemeClr>
                </a:solidFill>
              </a:rPr>
              <a:t>T,Little</a:t>
            </a:r>
            <a:r>
              <a:rPr lang="en-US" sz="2000" dirty="0" smtClean="0">
                <a:solidFill>
                  <a:schemeClr val="accent5">
                    <a:lumMod val="60000"/>
                    <a:lumOff val="40000"/>
                  </a:schemeClr>
                </a:solidFill>
              </a:rPr>
              <a:t> t)</a:t>
            </a:r>
          </a:p>
          <a:p>
            <a:pPr marL="274320" indent="-274320" fontAlgn="auto">
              <a:spcAft>
                <a:spcPts val="0"/>
              </a:spcAft>
              <a:buFont typeface="Wingdings 2"/>
              <a:buChar char=""/>
              <a:defRPr/>
            </a:pPr>
            <a:r>
              <a:rPr lang="en-US" sz="2000" dirty="0" smtClean="0">
                <a:solidFill>
                  <a:schemeClr val="accent5">
                    <a:lumMod val="60000"/>
                    <a:lumOff val="40000"/>
                  </a:schemeClr>
                </a:solidFill>
              </a:rPr>
              <a:t>Wk 4-Salvation History</a:t>
            </a:r>
          </a:p>
          <a:p>
            <a:pPr marL="274320" indent="-274320" fontAlgn="auto">
              <a:spcAft>
                <a:spcPts val="0"/>
              </a:spcAft>
              <a:buFont typeface="Wingdings 2"/>
              <a:buChar char=""/>
              <a:defRPr/>
            </a:pPr>
            <a:r>
              <a:rPr lang="en-US" sz="2000" dirty="0" smtClean="0">
                <a:solidFill>
                  <a:schemeClr val="accent5">
                    <a:lumMod val="60000"/>
                    <a:lumOff val="40000"/>
                  </a:schemeClr>
                </a:solidFill>
              </a:rPr>
              <a:t>Wk 5–Man for All Seasons</a:t>
            </a:r>
          </a:p>
          <a:p>
            <a:pPr marL="274320" indent="-274320" fontAlgn="auto">
              <a:spcAft>
                <a:spcPts val="0"/>
              </a:spcAft>
              <a:buFont typeface="Wingdings 2"/>
              <a:buChar char=""/>
              <a:defRPr/>
            </a:pPr>
            <a:r>
              <a:rPr lang="en-US" sz="2000" dirty="0" smtClean="0">
                <a:solidFill>
                  <a:schemeClr val="accent5">
                    <a:lumMod val="60000"/>
                    <a:lumOff val="40000"/>
                  </a:schemeClr>
                </a:solidFill>
              </a:rPr>
              <a:t>Wk 6-Trinity – Faith Basics</a:t>
            </a:r>
          </a:p>
          <a:p>
            <a:pPr marL="274320" indent="-274320" fontAlgn="auto">
              <a:spcAft>
                <a:spcPts val="0"/>
              </a:spcAft>
              <a:buFont typeface="Wingdings 2"/>
              <a:buChar char=""/>
              <a:defRPr/>
            </a:pPr>
            <a:r>
              <a:rPr lang="en-US" sz="2000" dirty="0" smtClean="0">
                <a:solidFill>
                  <a:schemeClr val="accent5">
                    <a:lumMod val="60000"/>
                    <a:lumOff val="40000"/>
                  </a:schemeClr>
                </a:solidFill>
              </a:rPr>
              <a:t>Wk 7-Mary and the Saints</a:t>
            </a:r>
          </a:p>
          <a:p>
            <a:pPr marL="274320" indent="-274320" fontAlgn="auto">
              <a:spcAft>
                <a:spcPts val="0"/>
              </a:spcAft>
              <a:buFont typeface="Wingdings 2"/>
              <a:buChar char=""/>
              <a:defRPr/>
            </a:pPr>
            <a:r>
              <a:rPr lang="en-US" sz="2000" dirty="0" smtClean="0">
                <a:solidFill>
                  <a:schemeClr val="accent5">
                    <a:lumMod val="60000"/>
                    <a:lumOff val="40000"/>
                  </a:schemeClr>
                </a:solidFill>
              </a:rPr>
              <a:t>Wk 8-The Pascal Mystery and End Things</a:t>
            </a:r>
          </a:p>
          <a:p>
            <a:pPr marL="274320" indent="-274320" fontAlgn="auto">
              <a:spcAft>
                <a:spcPts val="0"/>
              </a:spcAft>
              <a:buFont typeface="Wingdings 2"/>
              <a:buChar char=""/>
              <a:defRPr/>
            </a:pPr>
            <a:r>
              <a:rPr lang="en-US" sz="2000" dirty="0" smtClean="0">
                <a:solidFill>
                  <a:schemeClr val="accent5">
                    <a:lumMod val="60000"/>
                    <a:lumOff val="40000"/>
                  </a:schemeClr>
                </a:solidFill>
              </a:rPr>
              <a:t>Wk 9- The 4 Notes - Church</a:t>
            </a:r>
          </a:p>
          <a:p>
            <a:pPr marL="274320" indent="-274320" fontAlgn="auto">
              <a:spcAft>
                <a:spcPts val="0"/>
              </a:spcAft>
              <a:buFont typeface="Wingdings 2"/>
              <a:buChar char=""/>
              <a:defRPr/>
            </a:pPr>
            <a:r>
              <a:rPr lang="en-US" sz="2000" dirty="0" smtClean="0">
                <a:solidFill>
                  <a:schemeClr val="accent5">
                    <a:lumMod val="60000"/>
                    <a:lumOff val="40000"/>
                  </a:schemeClr>
                </a:solidFill>
              </a:rPr>
              <a:t>Wk10-Advent </a:t>
            </a:r>
          </a:p>
        </p:txBody>
      </p:sp>
      <p:sp>
        <p:nvSpPr>
          <p:cNvPr id="6" name="Content Placeholder 5"/>
          <p:cNvSpPr>
            <a:spLocks noGrp="1"/>
          </p:cNvSpPr>
          <p:nvPr>
            <p:ph sz="quarter" idx="4"/>
          </p:nvPr>
        </p:nvSpPr>
        <p:spPr>
          <a:xfrm>
            <a:off x="4178300" y="1711325"/>
            <a:ext cx="3521075" cy="4114800"/>
          </a:xfrm>
        </p:spPr>
        <p:txBody>
          <a:bodyPr>
            <a:normAutofit lnSpcReduction="10000"/>
          </a:bodyPr>
          <a:lstStyle/>
          <a:p>
            <a:pPr marL="274320" indent="-274320" fontAlgn="auto">
              <a:spcAft>
                <a:spcPts val="0"/>
              </a:spcAft>
              <a:buFont typeface="Wingdings 2"/>
              <a:buChar char=""/>
              <a:defRPr/>
            </a:pPr>
            <a:r>
              <a:rPr lang="en-US" sz="2000" dirty="0" smtClean="0">
                <a:solidFill>
                  <a:schemeClr val="accent5">
                    <a:lumMod val="60000"/>
                    <a:lumOff val="40000"/>
                  </a:schemeClr>
                </a:solidFill>
              </a:rPr>
              <a:t>Wk 11-The Nativity Movie</a:t>
            </a:r>
          </a:p>
          <a:p>
            <a:pPr marL="274320" indent="-274320" fontAlgn="auto">
              <a:spcAft>
                <a:spcPts val="0"/>
              </a:spcAft>
              <a:buFont typeface="Wingdings 2"/>
              <a:buChar char=""/>
              <a:defRPr/>
            </a:pPr>
            <a:r>
              <a:rPr lang="en-US" sz="2000" dirty="0" smtClean="0">
                <a:solidFill>
                  <a:schemeClr val="accent5">
                    <a:lumMod val="60000"/>
                    <a:lumOff val="40000"/>
                  </a:schemeClr>
                </a:solidFill>
              </a:rPr>
              <a:t>Wk 12-Epiphany</a:t>
            </a:r>
          </a:p>
          <a:p>
            <a:pPr marL="274320" indent="-274320" fontAlgn="auto">
              <a:spcAft>
                <a:spcPts val="0"/>
              </a:spcAft>
              <a:buFont typeface="Wingdings 2"/>
              <a:buChar char=""/>
              <a:defRPr/>
            </a:pPr>
            <a:r>
              <a:rPr lang="en-US" sz="2000" dirty="0" smtClean="0">
                <a:solidFill>
                  <a:schemeClr val="accent5">
                    <a:lumMod val="60000"/>
                    <a:lumOff val="40000"/>
                  </a:schemeClr>
                </a:solidFill>
              </a:rPr>
              <a:t>Wk 13-Eucharist</a:t>
            </a:r>
          </a:p>
          <a:p>
            <a:pPr marL="274320" indent="-274320" fontAlgn="auto">
              <a:spcAft>
                <a:spcPts val="0"/>
              </a:spcAft>
              <a:buFont typeface="Wingdings 2"/>
              <a:buChar char=""/>
              <a:defRPr/>
            </a:pPr>
            <a:r>
              <a:rPr lang="en-US" sz="2000" dirty="0" smtClean="0">
                <a:solidFill>
                  <a:schemeClr val="accent5">
                    <a:lumMod val="60000"/>
                    <a:lumOff val="40000"/>
                  </a:schemeClr>
                </a:solidFill>
              </a:rPr>
              <a:t>Wk 14-Service Sacraments</a:t>
            </a:r>
          </a:p>
          <a:p>
            <a:pPr marL="274320" indent="-274320" fontAlgn="auto">
              <a:spcAft>
                <a:spcPts val="0"/>
              </a:spcAft>
              <a:buFont typeface="Wingdings 2"/>
              <a:buChar char=""/>
              <a:defRPr/>
            </a:pPr>
            <a:r>
              <a:rPr lang="en-US" sz="2000" dirty="0" smtClean="0">
                <a:solidFill>
                  <a:schemeClr val="accent5">
                    <a:lumMod val="60000"/>
                    <a:lumOff val="40000"/>
                  </a:schemeClr>
                </a:solidFill>
              </a:rPr>
              <a:t>Wk 15-Healing Sacraments</a:t>
            </a:r>
          </a:p>
          <a:p>
            <a:pPr marL="274320" indent="-274320" fontAlgn="auto">
              <a:spcAft>
                <a:spcPts val="0"/>
              </a:spcAft>
              <a:buFont typeface="Wingdings 2"/>
              <a:buChar char=""/>
              <a:defRPr/>
            </a:pPr>
            <a:r>
              <a:rPr lang="en-US" sz="2000" dirty="0" smtClean="0">
                <a:solidFill>
                  <a:schemeClr val="accent5">
                    <a:lumMod val="60000"/>
                    <a:lumOff val="40000"/>
                  </a:schemeClr>
                </a:solidFill>
              </a:rPr>
              <a:t>Wk 16-History of the Church</a:t>
            </a:r>
          </a:p>
          <a:p>
            <a:pPr marL="274320" indent="-274320" fontAlgn="auto">
              <a:spcAft>
                <a:spcPts val="0"/>
              </a:spcAft>
              <a:buFont typeface="Wingdings 2"/>
              <a:buChar char=""/>
              <a:defRPr/>
            </a:pPr>
            <a:r>
              <a:rPr lang="en-US" sz="2000" dirty="0" smtClean="0">
                <a:solidFill>
                  <a:schemeClr val="accent5">
                    <a:lumMod val="60000"/>
                    <a:lumOff val="40000"/>
                  </a:schemeClr>
                </a:solidFill>
              </a:rPr>
              <a:t>Wk 17-Medical Moral Issues</a:t>
            </a:r>
          </a:p>
          <a:p>
            <a:pPr marL="274320" indent="-274320" fontAlgn="auto">
              <a:spcAft>
                <a:spcPts val="0"/>
              </a:spcAft>
              <a:buFont typeface="Wingdings 2"/>
              <a:buChar char=""/>
              <a:defRPr/>
            </a:pPr>
            <a:r>
              <a:rPr lang="en-US" sz="2000" dirty="0" smtClean="0">
                <a:solidFill>
                  <a:schemeClr val="accent5">
                    <a:lumMod val="60000"/>
                    <a:lumOff val="40000"/>
                  </a:schemeClr>
                </a:solidFill>
              </a:rPr>
              <a:t>Wk 18-Church Tour</a:t>
            </a:r>
          </a:p>
          <a:p>
            <a:pPr marL="274320" indent="-274320" fontAlgn="auto">
              <a:spcAft>
                <a:spcPts val="0"/>
              </a:spcAft>
              <a:buFont typeface="Wingdings 2"/>
              <a:buChar char=""/>
              <a:defRPr/>
            </a:pPr>
            <a:r>
              <a:rPr lang="en-US" sz="2000" dirty="0" smtClean="0">
                <a:solidFill>
                  <a:schemeClr val="accent5">
                    <a:lumMod val="60000"/>
                    <a:lumOff val="40000"/>
                  </a:schemeClr>
                </a:solidFill>
              </a:rPr>
              <a:t>Wk 19-Parish Life </a:t>
            </a:r>
          </a:p>
          <a:p>
            <a:pPr marL="274320" indent="-274320" fontAlgn="auto">
              <a:spcAft>
                <a:spcPts val="0"/>
              </a:spcAft>
              <a:buFont typeface="Wingdings 2"/>
              <a:buChar char=""/>
              <a:defRPr/>
            </a:pPr>
            <a:r>
              <a:rPr lang="en-US" sz="2000" dirty="0" smtClean="0">
                <a:solidFill>
                  <a:schemeClr val="accent5">
                    <a:lumMod val="60000"/>
                    <a:lumOff val="40000"/>
                  </a:schemeClr>
                </a:solidFill>
              </a:rPr>
              <a:t>Wk 20-Final Review</a:t>
            </a:r>
          </a:p>
          <a:p>
            <a:pPr marL="274320" indent="-274320" fontAlgn="auto">
              <a:spcAft>
                <a:spcPts val="0"/>
              </a:spcAft>
              <a:buFont typeface="Wingdings 2"/>
              <a:buNone/>
              <a:defRPr/>
            </a:pPr>
            <a:endParaRPr lang="en-US" dirty="0">
              <a:solidFill>
                <a:schemeClr val="accent5">
                  <a:lumMod val="60000"/>
                  <a:lumOff val="40000"/>
                </a:schemeClr>
              </a:solidFil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fontAlgn="auto">
              <a:spcAft>
                <a:spcPts val="0"/>
              </a:spcAft>
              <a:defRPr/>
            </a:pPr>
            <a:r>
              <a:rPr lang="en-US" dirty="0" smtClean="0"/>
              <a:t>Faith is a Gift, but Reasonable</a:t>
            </a:r>
            <a:endParaRPr lang="en-US" dirty="0"/>
          </a:p>
        </p:txBody>
      </p:sp>
      <p:sp>
        <p:nvSpPr>
          <p:cNvPr id="3" name="Content Placeholder 2"/>
          <p:cNvSpPr>
            <a:spLocks noGrp="1"/>
          </p:cNvSpPr>
          <p:nvPr>
            <p:ph idx="1"/>
          </p:nvPr>
        </p:nvSpPr>
        <p:spPr/>
        <p:txBody>
          <a:bodyPr>
            <a:normAutofit lnSpcReduction="10000"/>
          </a:bodyPr>
          <a:lstStyle/>
          <a:p>
            <a:pPr marL="274320" indent="-274320" fontAlgn="auto">
              <a:spcAft>
                <a:spcPts val="0"/>
              </a:spcAft>
              <a:buFont typeface="Wingdings 2"/>
              <a:buChar char=""/>
              <a:defRPr/>
            </a:pPr>
            <a:r>
              <a:rPr lang="en-US" dirty="0" smtClean="0">
                <a:solidFill>
                  <a:schemeClr val="accent5">
                    <a:lumMod val="60000"/>
                    <a:lumOff val="40000"/>
                  </a:schemeClr>
                </a:solidFill>
              </a:rPr>
              <a:t>The first section of the Catechism deals with the question of the existence of God.</a:t>
            </a:r>
          </a:p>
          <a:p>
            <a:pPr marL="274320" indent="-274320" fontAlgn="auto">
              <a:spcAft>
                <a:spcPts val="0"/>
              </a:spcAft>
              <a:buFont typeface="Wingdings 2"/>
              <a:buChar char=""/>
              <a:defRPr/>
            </a:pPr>
            <a:r>
              <a:rPr lang="en-US" dirty="0" smtClean="0">
                <a:solidFill>
                  <a:schemeClr val="accent5">
                    <a:lumMod val="60000"/>
                    <a:lumOff val="40000"/>
                  </a:schemeClr>
                </a:solidFill>
              </a:rPr>
              <a:t>When a person has faith, no proof is necessary, without faith, no proof will ever be sufficient.</a:t>
            </a:r>
          </a:p>
          <a:p>
            <a:pPr marL="274320" indent="-274320" fontAlgn="auto">
              <a:spcAft>
                <a:spcPts val="0"/>
              </a:spcAft>
              <a:buFont typeface="Wingdings 2"/>
              <a:buChar char=""/>
              <a:defRPr/>
            </a:pPr>
            <a:r>
              <a:rPr lang="en-US" dirty="0" smtClean="0">
                <a:solidFill>
                  <a:schemeClr val="accent5">
                    <a:lumMod val="60000"/>
                    <a:lumOff val="40000"/>
                  </a:schemeClr>
                </a:solidFill>
              </a:rPr>
              <a:t>I also believe that those who “argue” the loudest, are ultimately trying to convince themselves.</a:t>
            </a:r>
          </a:p>
          <a:p>
            <a:pPr marL="274320" indent="-274320" fontAlgn="auto">
              <a:spcAft>
                <a:spcPts val="0"/>
              </a:spcAft>
              <a:buFont typeface="Wingdings 2"/>
              <a:buChar char=""/>
              <a:defRPr/>
            </a:pPr>
            <a:r>
              <a:rPr lang="en-US" dirty="0" smtClean="0">
                <a:solidFill>
                  <a:schemeClr val="accent5">
                    <a:lumMod val="60000"/>
                    <a:lumOff val="40000"/>
                  </a:schemeClr>
                </a:solidFill>
              </a:rPr>
              <a:t>The Church is guided by Divine Revelation, she understands that to be both the Scriptures and Apostolic Tradition (2 </a:t>
            </a:r>
            <a:r>
              <a:rPr lang="en-US" dirty="0" err="1" smtClean="0">
                <a:solidFill>
                  <a:schemeClr val="accent5">
                    <a:lumMod val="60000"/>
                    <a:lumOff val="40000"/>
                  </a:schemeClr>
                </a:solidFill>
              </a:rPr>
              <a:t>Thes</a:t>
            </a:r>
            <a:r>
              <a:rPr lang="en-US" dirty="0" smtClean="0">
                <a:solidFill>
                  <a:schemeClr val="accent5">
                    <a:lumMod val="60000"/>
                    <a:lumOff val="40000"/>
                  </a:schemeClr>
                </a:solidFill>
              </a:rPr>
              <a:t> 2:15) </a:t>
            </a:r>
            <a:endParaRPr lang="en-US" dirty="0">
              <a:solidFill>
                <a:schemeClr val="accent5">
                  <a:lumMod val="60000"/>
                  <a:lumOff val="40000"/>
                </a:schemeClr>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BE Ready to give a defense…</a:t>
            </a:r>
            <a:endParaRPr lang="en-US" dirty="0"/>
          </a:p>
        </p:txBody>
      </p:sp>
      <p:sp>
        <p:nvSpPr>
          <p:cNvPr id="3" name="Content Placeholder 2"/>
          <p:cNvSpPr>
            <a:spLocks noGrp="1"/>
          </p:cNvSpPr>
          <p:nvPr>
            <p:ph idx="1"/>
          </p:nvPr>
        </p:nvSpPr>
        <p:spPr/>
        <p:txBody>
          <a:bodyPr>
            <a:normAutofit/>
          </a:bodyPr>
          <a:lstStyle/>
          <a:p>
            <a:pPr marL="274320" indent="-274320" fontAlgn="auto">
              <a:spcAft>
                <a:spcPts val="0"/>
              </a:spcAft>
              <a:buFont typeface="Wingdings 2"/>
              <a:buChar char=""/>
              <a:defRPr/>
            </a:pPr>
            <a:r>
              <a:rPr lang="en-US" dirty="0" smtClean="0">
                <a:solidFill>
                  <a:schemeClr val="accent5">
                    <a:lumMod val="60000"/>
                    <a:lumOff val="40000"/>
                  </a:schemeClr>
                </a:solidFill>
              </a:rPr>
              <a:t>I am deeply moved by St. Peter’s advice to his people, and I think it behooves us all to put it into practice (1 Peter 3:14b-16):</a:t>
            </a:r>
          </a:p>
          <a:p>
            <a:pPr marL="274320" indent="-274320" fontAlgn="auto">
              <a:spcAft>
                <a:spcPts val="0"/>
              </a:spcAft>
              <a:buFont typeface="Wingdings 2"/>
              <a:buChar char=""/>
              <a:defRPr/>
            </a:pPr>
            <a:endParaRPr lang="en-US" sz="1600" i="1" dirty="0" smtClean="0">
              <a:solidFill>
                <a:schemeClr val="accent5">
                  <a:lumMod val="60000"/>
                  <a:lumOff val="40000"/>
                </a:schemeClr>
              </a:solidFill>
            </a:endParaRPr>
          </a:p>
          <a:p>
            <a:pPr marL="274320" indent="-274320" fontAlgn="auto">
              <a:spcAft>
                <a:spcPts val="0"/>
              </a:spcAft>
              <a:buFont typeface="Wingdings 2"/>
              <a:buChar char=""/>
              <a:defRPr/>
            </a:pPr>
            <a:r>
              <a:rPr lang="en-US" sz="1600" i="1" dirty="0" smtClean="0">
                <a:solidFill>
                  <a:schemeClr val="accent5">
                    <a:lumMod val="60000"/>
                    <a:lumOff val="40000"/>
                  </a:schemeClr>
                </a:solidFill>
              </a:rPr>
              <a:t>      </a:t>
            </a:r>
            <a:r>
              <a:rPr lang="en-US" sz="2000" b="1" i="1" dirty="0" smtClean="0">
                <a:solidFill>
                  <a:schemeClr val="accent5">
                    <a:lumMod val="60000"/>
                    <a:lumOff val="40000"/>
                  </a:schemeClr>
                </a:solidFill>
              </a:rPr>
              <a:t>But even if you should suffer because of righteous-</a:t>
            </a:r>
            <a:r>
              <a:rPr lang="en-US" sz="2000" b="1" i="1" dirty="0" err="1" smtClean="0">
                <a:solidFill>
                  <a:schemeClr val="accent5">
                    <a:lumMod val="60000"/>
                    <a:lumOff val="40000"/>
                  </a:schemeClr>
                </a:solidFill>
              </a:rPr>
              <a:t>ness</a:t>
            </a:r>
            <a:r>
              <a:rPr lang="en-US" sz="2000" b="1" i="1" dirty="0" smtClean="0">
                <a:solidFill>
                  <a:schemeClr val="accent5">
                    <a:lumMod val="60000"/>
                    <a:lumOff val="40000"/>
                  </a:schemeClr>
                </a:solidFill>
              </a:rPr>
              <a:t>, blessed are you. Do not be afraid or terrified with fear of them, but sanctify Christ as Lord in your hearts. Always be ready to give an explanation to anyone who asks you for a reason for your hope, but do it with gentleness and reverence, keeping your conscience clear, so that, when you are maligned, those who defame your good conduct in Christ may themselves be put to shame. </a:t>
            </a:r>
            <a:endParaRPr lang="en-US" sz="2000" b="1" i="1" dirty="0">
              <a:solidFill>
                <a:schemeClr val="accent5">
                  <a:lumMod val="60000"/>
                  <a:lumOff val="40000"/>
                </a:schemeClr>
              </a:solidFill>
            </a:endParaRPr>
          </a:p>
        </p:txBody>
      </p:sp>
      <p:cxnSp>
        <p:nvCxnSpPr>
          <p:cNvPr id="5" name="Elbow Connector 4"/>
          <p:cNvCxnSpPr/>
          <p:nvPr/>
        </p:nvCxnSpPr>
        <p:spPr>
          <a:xfrm>
            <a:off x="1752600" y="2057400"/>
            <a:ext cx="914400" cy="9144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Where do we come from?</a:t>
            </a:r>
            <a:endParaRPr lang="en-US" dirty="0"/>
          </a:p>
        </p:txBody>
      </p:sp>
      <p:sp>
        <p:nvSpPr>
          <p:cNvPr id="3" name="Content Placeholder 2"/>
          <p:cNvSpPr>
            <a:spLocks noGrp="1"/>
          </p:cNvSpPr>
          <p:nvPr>
            <p:ph idx="1"/>
          </p:nvPr>
        </p:nvSpPr>
        <p:spPr/>
        <p:txBody>
          <a:bodyPr>
            <a:normAutofit/>
          </a:bodyPr>
          <a:lstStyle/>
          <a:p>
            <a:pPr marL="274320" indent="-274320" fontAlgn="auto">
              <a:spcAft>
                <a:spcPts val="0"/>
              </a:spcAft>
              <a:buFont typeface="Wingdings 2"/>
              <a:buChar char=""/>
              <a:defRPr/>
            </a:pPr>
            <a:r>
              <a:rPr lang="en-US" dirty="0" smtClean="0">
                <a:solidFill>
                  <a:schemeClr val="accent5">
                    <a:lumMod val="60000"/>
                    <a:lumOff val="40000"/>
                  </a:schemeClr>
                </a:solidFill>
              </a:rPr>
              <a:t>The short answer is our parents, but where did our first parents come from?</a:t>
            </a:r>
          </a:p>
          <a:p>
            <a:pPr marL="274320" indent="-274320" fontAlgn="auto">
              <a:spcAft>
                <a:spcPts val="0"/>
              </a:spcAft>
              <a:buFont typeface="Wingdings 2"/>
              <a:buChar char=""/>
              <a:defRPr/>
            </a:pPr>
            <a:r>
              <a:rPr lang="en-US" dirty="0" smtClean="0">
                <a:solidFill>
                  <a:schemeClr val="accent5">
                    <a:lumMod val="60000"/>
                    <a:lumOff val="40000"/>
                  </a:schemeClr>
                </a:solidFill>
              </a:rPr>
              <a:t>The Document </a:t>
            </a:r>
            <a:r>
              <a:rPr lang="en-US" i="1" dirty="0" err="1" smtClean="0">
                <a:solidFill>
                  <a:schemeClr val="accent5">
                    <a:lumMod val="60000"/>
                    <a:lumOff val="40000"/>
                  </a:schemeClr>
                </a:solidFill>
              </a:rPr>
              <a:t>Humanae</a:t>
            </a:r>
            <a:r>
              <a:rPr lang="en-US" i="1" dirty="0" smtClean="0">
                <a:solidFill>
                  <a:schemeClr val="accent5">
                    <a:lumMod val="60000"/>
                    <a:lumOff val="40000"/>
                  </a:schemeClr>
                </a:solidFill>
              </a:rPr>
              <a:t> Generis</a:t>
            </a:r>
            <a:r>
              <a:rPr lang="en-US" dirty="0" smtClean="0">
                <a:solidFill>
                  <a:schemeClr val="accent5">
                    <a:lumMod val="60000"/>
                    <a:lumOff val="40000"/>
                  </a:schemeClr>
                </a:solidFill>
              </a:rPr>
              <a:t>, attempts to answer this question on “Human Beginnings”, for many Catholics, the answer may be a little surprising</a:t>
            </a:r>
          </a:p>
          <a:p>
            <a:pPr marL="521208" lvl="1" fontAlgn="auto">
              <a:spcAft>
                <a:spcPts val="0"/>
              </a:spcAft>
              <a:buClr>
                <a:schemeClr val="accent4"/>
              </a:buClr>
              <a:buFont typeface="Wingdings 2"/>
              <a:buChar char=""/>
              <a:defRPr/>
            </a:pPr>
            <a:r>
              <a:rPr lang="en-US" dirty="0" smtClean="0">
                <a:solidFill>
                  <a:schemeClr val="accent5">
                    <a:lumMod val="60000"/>
                    <a:lumOff val="40000"/>
                  </a:schemeClr>
                </a:solidFill>
              </a:rPr>
              <a:t>Catholics are free to believe in the theory of evolution, so long as they understand God is ultimately behind the process.</a:t>
            </a:r>
          </a:p>
          <a:p>
            <a:pPr marL="521208" lvl="1" fontAlgn="auto">
              <a:spcAft>
                <a:spcPts val="0"/>
              </a:spcAft>
              <a:buClr>
                <a:schemeClr val="accent4"/>
              </a:buClr>
              <a:buFont typeface="Wingdings 2"/>
              <a:buChar char=""/>
              <a:defRPr/>
            </a:pPr>
            <a:r>
              <a:rPr lang="en-US" dirty="0" smtClean="0">
                <a:solidFill>
                  <a:schemeClr val="accent5">
                    <a:lumMod val="60000"/>
                    <a:lumOff val="40000"/>
                  </a:schemeClr>
                </a:solidFill>
              </a:rPr>
              <a:t>Catholics are also free to believe in the literal accounts in the first two chapters of Genesis.</a:t>
            </a:r>
            <a:endParaRPr lang="en-US" dirty="0">
              <a:solidFill>
                <a:schemeClr val="accent5">
                  <a:lumMod val="60000"/>
                  <a:lumOff val="40000"/>
                </a:schemeClr>
              </a:solidFill>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fontAlgn="auto">
              <a:spcAft>
                <a:spcPts val="0"/>
              </a:spcAft>
              <a:defRPr/>
            </a:pPr>
            <a:r>
              <a:rPr lang="en-US" dirty="0" smtClean="0"/>
              <a:t>Faith and Reason are friends and not in Opposition</a:t>
            </a:r>
            <a:endParaRPr lang="en-US" dirty="0"/>
          </a:p>
        </p:txBody>
      </p:sp>
      <p:sp>
        <p:nvSpPr>
          <p:cNvPr id="3" name="Content Placeholder 2"/>
          <p:cNvSpPr>
            <a:spLocks noGrp="1"/>
          </p:cNvSpPr>
          <p:nvPr>
            <p:ph idx="1"/>
          </p:nvPr>
        </p:nvSpPr>
        <p:spPr/>
        <p:txBody>
          <a:bodyPr>
            <a:normAutofit lnSpcReduction="10000"/>
          </a:bodyPr>
          <a:lstStyle/>
          <a:p>
            <a:pPr marL="274320" indent="-274320" fontAlgn="auto">
              <a:spcAft>
                <a:spcPts val="0"/>
              </a:spcAft>
              <a:buFont typeface="Wingdings 2"/>
              <a:buChar char=""/>
              <a:defRPr/>
            </a:pPr>
            <a:r>
              <a:rPr lang="en-US" dirty="0" smtClean="0">
                <a:solidFill>
                  <a:schemeClr val="accent5">
                    <a:lumMod val="60000"/>
                    <a:lumOff val="40000"/>
                  </a:schemeClr>
                </a:solidFill>
              </a:rPr>
              <a:t>Our religious pursuit helps us understand “why” we are.</a:t>
            </a:r>
          </a:p>
          <a:p>
            <a:pPr marL="274320" indent="-274320" fontAlgn="auto">
              <a:spcAft>
                <a:spcPts val="0"/>
              </a:spcAft>
              <a:buFont typeface="Wingdings 2"/>
              <a:buChar char=""/>
              <a:defRPr/>
            </a:pPr>
            <a:r>
              <a:rPr lang="en-US" dirty="0" smtClean="0">
                <a:solidFill>
                  <a:schemeClr val="accent5">
                    <a:lumMod val="60000"/>
                    <a:lumOff val="40000"/>
                  </a:schemeClr>
                </a:solidFill>
              </a:rPr>
              <a:t>The scientific pursuit is an attempt for the human person to understand “how” things work.</a:t>
            </a:r>
          </a:p>
          <a:p>
            <a:pPr marL="274320" indent="-274320" fontAlgn="auto">
              <a:spcAft>
                <a:spcPts val="0"/>
              </a:spcAft>
              <a:buFont typeface="Wingdings 2"/>
              <a:buChar char=""/>
              <a:defRPr/>
            </a:pPr>
            <a:r>
              <a:rPr lang="en-US" dirty="0" smtClean="0">
                <a:solidFill>
                  <a:schemeClr val="accent5">
                    <a:lumMod val="60000"/>
                    <a:lumOff val="40000"/>
                  </a:schemeClr>
                </a:solidFill>
              </a:rPr>
              <a:t>Many people seem confused and think science can answer why, and religion is to answer how.</a:t>
            </a:r>
          </a:p>
          <a:p>
            <a:pPr marL="274320" indent="-274320" fontAlgn="auto">
              <a:spcAft>
                <a:spcPts val="0"/>
              </a:spcAft>
              <a:buFont typeface="Wingdings 2"/>
              <a:buChar char=""/>
              <a:defRPr/>
            </a:pPr>
            <a:r>
              <a:rPr lang="en-US" dirty="0" smtClean="0">
                <a:solidFill>
                  <a:schemeClr val="accent5">
                    <a:lumMod val="60000"/>
                    <a:lumOff val="40000"/>
                  </a:schemeClr>
                </a:solidFill>
              </a:rPr>
              <a:t>Faith is a gift, but if we put our faith in that which is not true, we can find ourselves doing great damage to ourselves and to others.</a:t>
            </a:r>
          </a:p>
          <a:p>
            <a:pPr marL="274320" indent="-274320" fontAlgn="auto">
              <a:spcAft>
                <a:spcPts val="0"/>
              </a:spcAft>
              <a:buFont typeface="Wingdings 2"/>
              <a:buChar char=""/>
              <a:defRPr/>
            </a:pPr>
            <a:endParaRPr lang="en-US" dirty="0">
              <a:solidFill>
                <a:schemeClr val="accent4">
                  <a:lumMod val="75000"/>
                </a:schemeClr>
              </a:solidFill>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Why is Faith reasonable?</a:t>
            </a:r>
            <a:endParaRPr lang="en-US" dirty="0"/>
          </a:p>
        </p:txBody>
      </p:sp>
      <p:sp>
        <p:nvSpPr>
          <p:cNvPr id="3" name="Content Placeholder 2"/>
          <p:cNvSpPr>
            <a:spLocks noGrp="1"/>
          </p:cNvSpPr>
          <p:nvPr>
            <p:ph idx="1"/>
          </p:nvPr>
        </p:nvSpPr>
        <p:spPr/>
        <p:txBody>
          <a:bodyPr>
            <a:normAutofit fontScale="92500" lnSpcReduction="20000"/>
          </a:bodyPr>
          <a:lstStyle/>
          <a:p>
            <a:pPr marL="274320" indent="-274320" fontAlgn="auto">
              <a:spcAft>
                <a:spcPts val="0"/>
              </a:spcAft>
              <a:buFont typeface="Wingdings 2"/>
              <a:buChar char=""/>
              <a:defRPr/>
            </a:pPr>
            <a:r>
              <a:rPr lang="en-US" dirty="0" smtClean="0">
                <a:solidFill>
                  <a:schemeClr val="accent5">
                    <a:lumMod val="60000"/>
                    <a:lumOff val="40000"/>
                  </a:schemeClr>
                </a:solidFill>
              </a:rPr>
              <a:t>A brilliant mathematician, </a:t>
            </a:r>
            <a:r>
              <a:rPr lang="en-US" dirty="0" err="1" smtClean="0">
                <a:solidFill>
                  <a:schemeClr val="accent5">
                    <a:lumMod val="60000"/>
                    <a:lumOff val="40000"/>
                  </a:schemeClr>
                </a:solidFill>
              </a:rPr>
              <a:t>Blaise</a:t>
            </a:r>
            <a:r>
              <a:rPr lang="en-US" dirty="0" smtClean="0">
                <a:solidFill>
                  <a:schemeClr val="accent5">
                    <a:lumMod val="60000"/>
                    <a:lumOff val="40000"/>
                  </a:schemeClr>
                </a:solidFill>
              </a:rPr>
              <a:t> Pascal, wrote what came to be known as “Pascal’s Gamble”.  He felt this was not the reason to believe, but anyone should be able to embrace the following logic.</a:t>
            </a:r>
          </a:p>
          <a:p>
            <a:pPr marL="521208" lvl="1" fontAlgn="auto">
              <a:spcAft>
                <a:spcPts val="0"/>
              </a:spcAft>
              <a:buClr>
                <a:schemeClr val="accent4"/>
              </a:buClr>
              <a:buFont typeface="Wingdings 2"/>
              <a:buChar char=""/>
              <a:defRPr/>
            </a:pPr>
            <a:r>
              <a:rPr lang="en-US" dirty="0" smtClean="0">
                <a:solidFill>
                  <a:schemeClr val="accent5">
                    <a:lumMod val="60000"/>
                    <a:lumOff val="40000"/>
                  </a:schemeClr>
                </a:solidFill>
              </a:rPr>
              <a:t>There are two options: God exists, or He doesn’t.</a:t>
            </a:r>
          </a:p>
          <a:p>
            <a:pPr marL="521208" lvl="1" fontAlgn="auto">
              <a:spcAft>
                <a:spcPts val="0"/>
              </a:spcAft>
              <a:buClr>
                <a:schemeClr val="accent4"/>
              </a:buClr>
              <a:buFont typeface="Wingdings 2"/>
              <a:buChar char=""/>
              <a:defRPr/>
            </a:pPr>
            <a:r>
              <a:rPr lang="en-US" dirty="0" smtClean="0">
                <a:solidFill>
                  <a:schemeClr val="accent5">
                    <a:lumMod val="60000"/>
                    <a:lumOff val="40000"/>
                  </a:schemeClr>
                </a:solidFill>
              </a:rPr>
              <a:t>If God exists and we make the sacrifices to accept His teachings we will live forever in bliss.</a:t>
            </a:r>
          </a:p>
          <a:p>
            <a:pPr marL="521208" lvl="1" fontAlgn="auto">
              <a:spcAft>
                <a:spcPts val="0"/>
              </a:spcAft>
              <a:buClr>
                <a:schemeClr val="accent4"/>
              </a:buClr>
              <a:buFont typeface="Wingdings 2"/>
              <a:buChar char=""/>
              <a:defRPr/>
            </a:pPr>
            <a:r>
              <a:rPr lang="en-US" dirty="0" smtClean="0">
                <a:solidFill>
                  <a:schemeClr val="accent5">
                    <a:lumMod val="60000"/>
                    <a:lumOff val="40000"/>
                  </a:schemeClr>
                </a:solidFill>
              </a:rPr>
              <a:t>If God exists and we reject him we will live forever in eternal torment an pain</a:t>
            </a:r>
          </a:p>
          <a:p>
            <a:pPr marL="521208" lvl="1" fontAlgn="auto">
              <a:spcAft>
                <a:spcPts val="0"/>
              </a:spcAft>
              <a:buClr>
                <a:schemeClr val="accent4"/>
              </a:buClr>
              <a:buFont typeface="Wingdings 2"/>
              <a:buChar char=""/>
              <a:defRPr/>
            </a:pPr>
            <a:r>
              <a:rPr lang="en-US" dirty="0" smtClean="0">
                <a:solidFill>
                  <a:schemeClr val="accent5">
                    <a:lumMod val="60000"/>
                    <a:lumOff val="40000"/>
                  </a:schemeClr>
                </a:solidFill>
              </a:rPr>
              <a:t>If God does not exist and we are duped, we may have a little less pleasure and we die and rot with the worms</a:t>
            </a:r>
          </a:p>
          <a:p>
            <a:pPr marL="521208" lvl="1" fontAlgn="auto">
              <a:spcAft>
                <a:spcPts val="0"/>
              </a:spcAft>
              <a:buClr>
                <a:schemeClr val="accent4"/>
              </a:buClr>
              <a:buFont typeface="Wingdings 2"/>
              <a:buChar char=""/>
              <a:defRPr/>
            </a:pPr>
            <a:r>
              <a:rPr lang="en-US" dirty="0" smtClean="0">
                <a:solidFill>
                  <a:schemeClr val="accent5">
                    <a:lumMod val="60000"/>
                    <a:lumOff val="40000"/>
                  </a:schemeClr>
                </a:solidFill>
              </a:rPr>
              <a:t>If God does not exist, we may gain some pleasure but we still die and rot with the worms.</a:t>
            </a:r>
            <a:endParaRPr lang="en-US" dirty="0">
              <a:solidFill>
                <a:schemeClr val="accent5">
                  <a:lumMod val="60000"/>
                  <a:lumOff val="40000"/>
                </a:schemeClr>
              </a:solidFill>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Summary of Pascal’s Gamble</a:t>
            </a:r>
            <a:endParaRPr lang="en-US" dirty="0"/>
          </a:p>
        </p:txBody>
      </p:sp>
      <p:sp>
        <p:nvSpPr>
          <p:cNvPr id="3" name="Content Placeholder 2"/>
          <p:cNvSpPr>
            <a:spLocks noGrp="1"/>
          </p:cNvSpPr>
          <p:nvPr>
            <p:ph idx="1"/>
          </p:nvPr>
        </p:nvSpPr>
        <p:spPr/>
        <p:txBody>
          <a:bodyPr>
            <a:normAutofit lnSpcReduction="10000"/>
          </a:bodyPr>
          <a:lstStyle/>
          <a:p>
            <a:pPr marL="274320" indent="-274320" fontAlgn="auto">
              <a:spcAft>
                <a:spcPts val="0"/>
              </a:spcAft>
              <a:buFont typeface="Wingdings 2"/>
              <a:buChar char=""/>
              <a:defRPr/>
            </a:pPr>
            <a:r>
              <a:rPr lang="en-US" dirty="0" smtClean="0">
                <a:solidFill>
                  <a:schemeClr val="accent5">
                    <a:lumMod val="60000"/>
                    <a:lumOff val="40000"/>
                  </a:schemeClr>
                </a:solidFill>
              </a:rPr>
              <a:t>Simply put:</a:t>
            </a:r>
          </a:p>
          <a:p>
            <a:pPr marL="521208" lvl="1" fontAlgn="auto">
              <a:spcAft>
                <a:spcPts val="0"/>
              </a:spcAft>
              <a:buClr>
                <a:schemeClr val="accent4"/>
              </a:buClr>
              <a:buFont typeface="Wingdings 2"/>
              <a:buChar char=""/>
              <a:defRPr/>
            </a:pPr>
            <a:r>
              <a:rPr lang="en-US" dirty="0" smtClean="0">
                <a:solidFill>
                  <a:schemeClr val="accent5">
                    <a:lumMod val="60000"/>
                    <a:lumOff val="40000"/>
                  </a:schemeClr>
                </a:solidFill>
              </a:rPr>
              <a:t>if we make the finite sacrifice to believe, we have the chance for infinite gain.</a:t>
            </a:r>
          </a:p>
          <a:p>
            <a:pPr marL="521208" lvl="1" fontAlgn="auto">
              <a:spcAft>
                <a:spcPts val="0"/>
              </a:spcAft>
              <a:buClr>
                <a:schemeClr val="accent4"/>
              </a:buClr>
              <a:buFont typeface="Wingdings 2"/>
              <a:buChar char=""/>
              <a:defRPr/>
            </a:pPr>
            <a:r>
              <a:rPr lang="en-US" dirty="0" smtClean="0">
                <a:solidFill>
                  <a:schemeClr val="accent5">
                    <a:lumMod val="60000"/>
                    <a:lumOff val="40000"/>
                  </a:schemeClr>
                </a:solidFill>
              </a:rPr>
              <a:t>If we choose the finite gain of material comfort we risk infinite loss</a:t>
            </a:r>
          </a:p>
          <a:p>
            <a:pPr marL="274320" indent="-274320" fontAlgn="auto">
              <a:spcAft>
                <a:spcPts val="0"/>
              </a:spcAft>
              <a:buFont typeface="Wingdings 2"/>
              <a:buChar char=""/>
              <a:defRPr/>
            </a:pPr>
            <a:r>
              <a:rPr lang="en-US" dirty="0" smtClean="0">
                <a:solidFill>
                  <a:schemeClr val="accent5">
                    <a:lumMod val="60000"/>
                    <a:lumOff val="40000"/>
                  </a:schemeClr>
                </a:solidFill>
              </a:rPr>
              <a:t>Imagine someone offered you a $1 bill, knowing that they could demand $1 million from you in the future, would it not be </a:t>
            </a:r>
            <a:r>
              <a:rPr lang="en-US" dirty="0" smtClean="0">
                <a:solidFill>
                  <a:schemeClr val="accent5">
                    <a:lumMod val="60000"/>
                    <a:lumOff val="40000"/>
                  </a:schemeClr>
                </a:solidFill>
              </a:rPr>
              <a:t>crazy </a:t>
            </a:r>
            <a:r>
              <a:rPr lang="en-US" dirty="0" smtClean="0">
                <a:solidFill>
                  <a:schemeClr val="accent5">
                    <a:lumMod val="60000"/>
                    <a:lumOff val="40000"/>
                  </a:schemeClr>
                </a:solidFill>
              </a:rPr>
              <a:t>to accept the risk.  While many may buy a lottery ticket at the hope of a monetary fortune.  </a:t>
            </a:r>
          </a:p>
          <a:p>
            <a:pPr marL="274320" indent="-274320" fontAlgn="auto">
              <a:spcAft>
                <a:spcPts val="0"/>
              </a:spcAft>
              <a:buFont typeface="Wingdings 2"/>
              <a:buChar char=""/>
              <a:defRPr/>
            </a:pPr>
            <a:r>
              <a:rPr lang="en-US" dirty="0" err="1" smtClean="0">
                <a:solidFill>
                  <a:schemeClr val="accent5">
                    <a:lumMod val="60000"/>
                    <a:lumOff val="40000"/>
                  </a:schemeClr>
                </a:solidFill>
              </a:rPr>
              <a:t>Blaise</a:t>
            </a:r>
            <a:r>
              <a:rPr lang="en-US" dirty="0" smtClean="0">
                <a:solidFill>
                  <a:schemeClr val="accent5">
                    <a:lumMod val="60000"/>
                    <a:lumOff val="40000"/>
                  </a:schemeClr>
                </a:solidFill>
              </a:rPr>
              <a:t> invites us to take the risk, even if we lack faith. </a:t>
            </a:r>
          </a:p>
          <a:p>
            <a:pPr marL="274320" indent="-274320" fontAlgn="auto">
              <a:spcAft>
                <a:spcPts val="0"/>
              </a:spcAft>
              <a:buFont typeface="Wingdings 2"/>
              <a:buChar char=""/>
              <a:defRPr/>
            </a:pPr>
            <a:endParaRPr lang="en-US" dirty="0">
              <a:solidFill>
                <a:schemeClr val="accent4">
                  <a:lumMod val="75000"/>
                </a:schemeClr>
              </a:solidFill>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fontAlgn="auto">
              <a:spcAft>
                <a:spcPts val="0"/>
              </a:spcAft>
              <a:defRPr/>
            </a:pPr>
            <a:r>
              <a:rPr lang="en-US" dirty="0" smtClean="0"/>
              <a:t>Modern Physics-</a:t>
            </a:r>
            <a:br>
              <a:rPr lang="en-US" dirty="0" smtClean="0"/>
            </a:br>
            <a:r>
              <a:rPr lang="en-US" dirty="0" smtClean="0"/>
              <a:t>And its Mythical Assumptions</a:t>
            </a:r>
            <a:endParaRPr lang="en-US" dirty="0"/>
          </a:p>
        </p:txBody>
      </p:sp>
      <p:sp>
        <p:nvSpPr>
          <p:cNvPr id="3" name="Content Placeholder 2"/>
          <p:cNvSpPr>
            <a:spLocks noGrp="1"/>
          </p:cNvSpPr>
          <p:nvPr>
            <p:ph idx="1"/>
          </p:nvPr>
        </p:nvSpPr>
        <p:spPr/>
        <p:txBody>
          <a:bodyPr>
            <a:normAutofit fontScale="92500"/>
          </a:bodyPr>
          <a:lstStyle/>
          <a:p>
            <a:pPr marL="274320" indent="-274320" fontAlgn="auto">
              <a:spcAft>
                <a:spcPts val="0"/>
              </a:spcAft>
              <a:buFont typeface="Wingdings 2"/>
              <a:buChar char=""/>
              <a:defRPr/>
            </a:pPr>
            <a:r>
              <a:rPr lang="en-US" dirty="0" smtClean="0">
                <a:solidFill>
                  <a:schemeClr val="accent5">
                    <a:lumMod val="60000"/>
                    <a:lumOff val="40000"/>
                  </a:schemeClr>
                </a:solidFill>
              </a:rPr>
              <a:t>This is a little tongue and cheek, but the first law of modern physics states that “Matter can neither be created nor destroyed.  This fundamental assumption is the basis for understanding the conservation of energy and matter.</a:t>
            </a:r>
          </a:p>
          <a:p>
            <a:pPr marL="274320" indent="-274320" fontAlgn="auto">
              <a:spcAft>
                <a:spcPts val="0"/>
              </a:spcAft>
              <a:buFont typeface="Wingdings 2"/>
              <a:buChar char=""/>
              <a:defRPr/>
            </a:pPr>
            <a:r>
              <a:rPr lang="en-US" dirty="0" smtClean="0">
                <a:solidFill>
                  <a:schemeClr val="accent5">
                    <a:lumMod val="60000"/>
                    <a:lumOff val="40000"/>
                  </a:schemeClr>
                </a:solidFill>
              </a:rPr>
              <a:t>Physics makes this “Assumption” that is found in Greek Myth, namely that matter is eternal.</a:t>
            </a:r>
          </a:p>
          <a:p>
            <a:pPr marL="274320" indent="-274320" fontAlgn="auto">
              <a:spcAft>
                <a:spcPts val="0"/>
              </a:spcAft>
              <a:buFont typeface="Wingdings 2"/>
              <a:buChar char=""/>
              <a:defRPr/>
            </a:pPr>
            <a:r>
              <a:rPr lang="en-US" dirty="0" smtClean="0">
                <a:solidFill>
                  <a:schemeClr val="accent5">
                    <a:lumMod val="60000"/>
                    <a:lumOff val="40000"/>
                  </a:schemeClr>
                </a:solidFill>
              </a:rPr>
              <a:t>Christians answers the question by hypothesizing that God is eternal and created matter out nothing, this answers the “why” there is matter. </a:t>
            </a:r>
            <a:endParaRPr lang="en-US" dirty="0">
              <a:solidFill>
                <a:schemeClr val="accent5">
                  <a:lumMod val="60000"/>
                  <a:lumOff val="40000"/>
                </a:schemeClr>
              </a:solidFill>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Theology is a Science</a:t>
            </a:r>
            <a:endParaRPr lang="en-US" dirty="0"/>
          </a:p>
        </p:txBody>
      </p:sp>
      <p:sp>
        <p:nvSpPr>
          <p:cNvPr id="3" name="Content Placeholder 2"/>
          <p:cNvSpPr>
            <a:spLocks noGrp="1"/>
          </p:cNvSpPr>
          <p:nvPr>
            <p:ph idx="1"/>
          </p:nvPr>
        </p:nvSpPr>
        <p:spPr/>
        <p:txBody>
          <a:bodyPr>
            <a:normAutofit/>
          </a:bodyPr>
          <a:lstStyle/>
          <a:p>
            <a:pPr marL="274320" indent="-274320" fontAlgn="auto">
              <a:spcAft>
                <a:spcPts val="0"/>
              </a:spcAft>
              <a:buFont typeface="Wingdings 2"/>
              <a:buChar char=""/>
              <a:defRPr/>
            </a:pPr>
            <a:r>
              <a:rPr lang="en-US" dirty="0" smtClean="0">
                <a:solidFill>
                  <a:schemeClr val="accent5">
                    <a:lumMod val="60000"/>
                    <a:lumOff val="40000"/>
                  </a:schemeClr>
                </a:solidFill>
              </a:rPr>
              <a:t>St. Thomas Aquinas said that theology is the queen of the sciences, for to do theology well one needs to understand God’s nature and how nature reveals God to us.</a:t>
            </a:r>
          </a:p>
          <a:p>
            <a:pPr marL="274320" indent="-274320" fontAlgn="auto">
              <a:spcAft>
                <a:spcPts val="0"/>
              </a:spcAft>
              <a:buFont typeface="Wingdings 2"/>
              <a:buChar char=""/>
              <a:defRPr/>
            </a:pPr>
            <a:r>
              <a:rPr lang="en-US" dirty="0" smtClean="0">
                <a:solidFill>
                  <a:schemeClr val="accent5">
                    <a:lumMod val="60000"/>
                    <a:lumOff val="40000"/>
                  </a:schemeClr>
                </a:solidFill>
              </a:rPr>
              <a:t>Scientific pursuit answers the question how.  The “how” seems to relate to God’s Revelation.  We believe the Catholic Church was established by Christ.  The first time the word “Catholic” was used is found at least as early as the 1</a:t>
            </a:r>
            <a:r>
              <a:rPr lang="en-US" baseline="30000" dirty="0" smtClean="0">
                <a:solidFill>
                  <a:schemeClr val="accent5">
                    <a:lumMod val="60000"/>
                    <a:lumOff val="40000"/>
                  </a:schemeClr>
                </a:solidFill>
              </a:rPr>
              <a:t>st</a:t>
            </a:r>
            <a:r>
              <a:rPr lang="en-US" dirty="0" smtClean="0">
                <a:solidFill>
                  <a:schemeClr val="accent5">
                    <a:lumMod val="60000"/>
                    <a:lumOff val="40000"/>
                  </a:schemeClr>
                </a:solidFill>
              </a:rPr>
              <a:t> Century </a:t>
            </a:r>
            <a:r>
              <a:rPr lang="en-US" smtClean="0">
                <a:solidFill>
                  <a:schemeClr val="accent5">
                    <a:lumMod val="60000"/>
                    <a:lumOff val="40000"/>
                  </a:schemeClr>
                </a:solidFill>
              </a:rPr>
              <a:t>by </a:t>
            </a:r>
            <a:r>
              <a:rPr lang="en-US" smtClean="0">
                <a:solidFill>
                  <a:schemeClr val="accent5">
                    <a:lumMod val="60000"/>
                    <a:lumOff val="40000"/>
                  </a:schemeClr>
                </a:solidFill>
              </a:rPr>
              <a:t>an early </a:t>
            </a:r>
            <a:r>
              <a:rPr lang="en-US" dirty="0" smtClean="0">
                <a:solidFill>
                  <a:schemeClr val="accent5">
                    <a:lumMod val="60000"/>
                    <a:lumOff val="40000"/>
                  </a:schemeClr>
                </a:solidFill>
              </a:rPr>
              <a:t>Bishop.</a:t>
            </a:r>
            <a:endParaRPr lang="en-US" dirty="0">
              <a:solidFill>
                <a:schemeClr val="accent5">
                  <a:lumMod val="60000"/>
                  <a:lumOff val="40000"/>
                </a:schemeClr>
              </a:solidFill>
            </a:endParaRPr>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Opulent</Template>
  <TotalTime>8739</TotalTime>
  <Words>1496</Words>
  <Application>Microsoft Office PowerPoint</Application>
  <PresentationFormat>On-screen Show (4:3)</PresentationFormat>
  <Paragraphs>90</Paragraphs>
  <Slides>13</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Symbol</vt:lpstr>
      <vt:lpstr>Trebuchet MS</vt:lpstr>
      <vt:lpstr>Wingdings</vt:lpstr>
      <vt:lpstr>Wingdings 2</vt:lpstr>
      <vt:lpstr>Opulent</vt:lpstr>
      <vt:lpstr>God, Who do you Say that He Is?</vt:lpstr>
      <vt:lpstr>Faith is a Gift, but Reasonable</vt:lpstr>
      <vt:lpstr>BE Ready to give a defense…</vt:lpstr>
      <vt:lpstr>Where do we come from?</vt:lpstr>
      <vt:lpstr>Faith and Reason are friends and not in Opposition</vt:lpstr>
      <vt:lpstr>Why is Faith reasonable?</vt:lpstr>
      <vt:lpstr>Summary of Pascal’s Gamble</vt:lpstr>
      <vt:lpstr>Modern Physics- And its Mythical Assumptions</vt:lpstr>
      <vt:lpstr>Theology is a Science</vt:lpstr>
      <vt:lpstr>Ignatius of Antioch</vt:lpstr>
      <vt:lpstr>The References from the Quote</vt:lpstr>
      <vt:lpstr>The Meaning of life  A Pilgrimage towards God</vt:lpstr>
      <vt:lpstr>The Year’s Plan at a glance</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 Who do you Say that He Is?</dc:title>
  <dc:creator>Fr Glenn</dc:creator>
  <cp:lastModifiedBy>Fr Glenn Kohrman</cp:lastModifiedBy>
  <cp:revision>19</cp:revision>
  <dcterms:created xsi:type="dcterms:W3CDTF">2013-08-31T14:51:06Z</dcterms:created>
  <dcterms:modified xsi:type="dcterms:W3CDTF">2020-09-15T18:11:17Z</dcterms:modified>
</cp:coreProperties>
</file>